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6.xml" ContentType="application/vnd.openxmlformats-officedocument.presentationml.tags+xml"/>
  <Override PartName="/ppt/notesSlides/notesSlide1.xml" ContentType="application/vnd.openxmlformats-officedocument.presentationml.notesSlide+xml"/>
  <Override PartName="/ppt/tags/tag27.xml" ContentType="application/vnd.openxmlformats-officedocument.presentationml.tags+xml"/>
  <Override PartName="/ppt/notesSlides/notesSlide2.xml" ContentType="application/vnd.openxmlformats-officedocument.presentationml.notesSlide+xml"/>
  <Override PartName="/ppt/tags/tag28.xml" ContentType="application/vnd.openxmlformats-officedocument.presentationml.tags+xml"/>
  <Override PartName="/ppt/notesSlides/notesSlide3.xml" ContentType="application/vnd.openxmlformats-officedocument.presentationml.notesSlide+xml"/>
  <Override PartName="/ppt/tags/tag29.xml" ContentType="application/vnd.openxmlformats-officedocument.presentationml.tags+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0.xml" ContentType="application/vnd.openxmlformats-officedocument.presentationml.tags+xml"/>
  <Override PartName="/ppt/notesSlides/notesSlide5.xml" ContentType="application/vnd.openxmlformats-officedocument.presentationml.notesSlide+xml"/>
  <Override PartName="/ppt/tags/tag31.xml" ContentType="application/vnd.openxmlformats-officedocument.presentationml.tags+xml"/>
  <Override PartName="/ppt/notesSlides/notesSlide6.xml" ContentType="application/vnd.openxmlformats-officedocument.presentationml.notesSlide+xml"/>
  <Override PartName="/ppt/tags/tag32.xml" ContentType="application/vnd.openxmlformats-officedocument.presentationml.tags+xml"/>
  <Override PartName="/ppt/notesSlides/notesSlide7.xml" ContentType="application/vnd.openxmlformats-officedocument.presentationml.notesSlide+xml"/>
  <Override PartName="/ppt/tags/tag33.xml" ContentType="application/vnd.openxmlformats-officedocument.presentationml.tags+xml"/>
  <Override PartName="/ppt/notesSlides/notesSlide8.xml" ContentType="application/vnd.openxmlformats-officedocument.presentationml.notesSlide+xml"/>
  <Override PartName="/ppt/tags/tag34.xml" ContentType="application/vnd.openxmlformats-officedocument.presentationml.tags+xml"/>
  <Override PartName="/ppt/notesSlides/notesSlide9.xml" ContentType="application/vnd.openxmlformats-officedocument.presentationml.notesSlide+xml"/>
  <Override PartName="/ppt/tags/tag35.xml" ContentType="application/vnd.openxmlformats-officedocument.presentationml.tags+xml"/>
  <Override PartName="/ppt/notesSlides/notesSlide10.xml" ContentType="application/vnd.openxmlformats-officedocument.presentationml.notesSlide+xml"/>
  <Override PartName="/ppt/tags/tag36.xml" ContentType="application/vnd.openxmlformats-officedocument.presentationml.tags+xml"/>
  <Override PartName="/ppt/notesSlides/notesSlide11.xml" ContentType="application/vnd.openxmlformats-officedocument.presentationml.notesSlide+xml"/>
  <Override PartName="/ppt/tags/tag37.xml" ContentType="application/vnd.openxmlformats-officedocument.presentationml.tags+xml"/>
  <Override PartName="/ppt/notesSlides/notesSlide12.xml" ContentType="application/vnd.openxmlformats-officedocument.presentationml.notesSlide+xml"/>
  <Override PartName="/ppt/tags/tag38.xml" ContentType="application/vnd.openxmlformats-officedocument.presentationml.tags+xml"/>
  <Override PartName="/ppt/notesSlides/notesSlide13.xml" ContentType="application/vnd.openxmlformats-officedocument.presentationml.notesSlide+xml"/>
  <Override PartName="/ppt/tags/tag39.xml" ContentType="application/vnd.openxmlformats-officedocument.presentationml.tags+xml"/>
  <Override PartName="/ppt/notesSlides/notesSlide14.xml" ContentType="application/vnd.openxmlformats-officedocument.presentationml.notesSlide+xml"/>
  <Override PartName="/ppt/tags/tag40.xml" ContentType="application/vnd.openxmlformats-officedocument.presentationml.tags+xml"/>
  <Override PartName="/ppt/notesSlides/notesSlide15.xml" ContentType="application/vnd.openxmlformats-officedocument.presentationml.notesSlide+xml"/>
  <Override PartName="/ppt/tags/tag41.xml" ContentType="application/vnd.openxmlformats-officedocument.presentationml.tags+xml"/>
  <Override PartName="/ppt/notesSlides/notesSlide16.xml" ContentType="application/vnd.openxmlformats-officedocument.presentationml.notesSlide+xml"/>
  <Override PartName="/ppt/tags/tag42.xml" ContentType="application/vnd.openxmlformats-officedocument.presentationml.tags+xml"/>
  <Override PartName="/ppt/notesSlides/notesSlide17.xml" ContentType="application/vnd.openxmlformats-officedocument.presentationml.notesSlide+xml"/>
  <Override PartName="/ppt/tags/tag43.xml" ContentType="application/vnd.openxmlformats-officedocument.presentationml.tags+xml"/>
  <Override PartName="/ppt/notesSlides/notesSlide18.xml" ContentType="application/vnd.openxmlformats-officedocument.presentationml.notesSlide+xml"/>
  <Override PartName="/ppt/tags/tag44.xml" ContentType="application/vnd.openxmlformats-officedocument.presentationml.tags+xml"/>
  <Override PartName="/ppt/notesSlides/notesSlide19.xml" ContentType="application/vnd.openxmlformats-officedocument.presentationml.notesSlide+xml"/>
  <Override PartName="/ppt/tags/tag45.xml" ContentType="application/vnd.openxmlformats-officedocument.presentationml.tag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430" r:id="rId2"/>
    <p:sldId id="400" r:id="rId3"/>
    <p:sldId id="431" r:id="rId4"/>
    <p:sldId id="291" r:id="rId5"/>
    <p:sldId id="901" r:id="rId6"/>
    <p:sldId id="349" r:id="rId7"/>
    <p:sldId id="350" r:id="rId8"/>
    <p:sldId id="378" r:id="rId9"/>
    <p:sldId id="382" r:id="rId10"/>
    <p:sldId id="351" r:id="rId11"/>
    <p:sldId id="353" r:id="rId12"/>
    <p:sldId id="904" r:id="rId13"/>
    <p:sldId id="893" r:id="rId14"/>
    <p:sldId id="897" r:id="rId15"/>
    <p:sldId id="903" r:id="rId16"/>
    <p:sldId id="899" r:id="rId17"/>
    <p:sldId id="900" r:id="rId18"/>
    <p:sldId id="894" r:id="rId19"/>
    <p:sldId id="896" r:id="rId20"/>
    <p:sldId id="448" r:id="rId21"/>
  </p:sldIdLst>
  <p:sldSz cx="12192000" cy="6858000"/>
  <p:notesSz cx="6858000" cy="9144000"/>
  <p:custDataLst>
    <p:tags r:id="rId2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shii, June" initials="YJ" lastIdx="21" clrIdx="0">
    <p:extLst>
      <p:ext uri="{19B8F6BF-5375-455C-9EA6-DF929625EA0E}">
        <p15:presenceInfo xmlns:p15="http://schemas.microsoft.com/office/powerpoint/2012/main" userId="S-1-5-21-1407069837-2091007605-538272213-30032476" providerId="AD"/>
      </p:ext>
    </p:extLst>
  </p:cmAuthor>
  <p:cmAuthor id="2" name="David Mohr" initials="DM" lastIdx="9" clrIdx="1">
    <p:extLst>
      <p:ext uri="{19B8F6BF-5375-455C-9EA6-DF929625EA0E}">
        <p15:presenceInfo xmlns:p15="http://schemas.microsoft.com/office/powerpoint/2012/main" userId="David Moh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75E7"/>
    <a:srgbClr val="16966D"/>
    <a:srgbClr val="4E24A7"/>
    <a:srgbClr val="E817E4"/>
    <a:srgbClr val="FE5496"/>
    <a:srgbClr val="B3EB5B"/>
    <a:srgbClr val="FF9B29"/>
    <a:srgbClr val="535B63"/>
    <a:srgbClr val="31C1B3"/>
    <a:srgbClr val="222E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79388" autoAdjust="0"/>
  </p:normalViewPr>
  <p:slideViewPr>
    <p:cSldViewPr snapToGrid="0" snapToObjects="1" showGuides="1">
      <p:cViewPr varScale="1">
        <p:scale>
          <a:sx n="114" d="100"/>
          <a:sy n="114" d="100"/>
        </p:scale>
        <p:origin x="414" y="114"/>
      </p:cViewPr>
      <p:guideLst>
        <p:guide orient="horz" pos="2160"/>
        <p:guide pos="3840"/>
      </p:guideLst>
    </p:cSldViewPr>
  </p:slideViewPr>
  <p:outlineViewPr>
    <p:cViewPr>
      <p:scale>
        <a:sx n="33" d="100"/>
        <a:sy n="33" d="100"/>
      </p:scale>
      <p:origin x="0" y="-12536"/>
    </p:cViewPr>
  </p:outlineViewPr>
  <p:notesTextViewPr>
    <p:cViewPr>
      <p:scale>
        <a:sx n="1" d="1"/>
        <a:sy n="1" d="1"/>
      </p:scale>
      <p:origin x="0" y="0"/>
    </p:cViewPr>
  </p:notesTextViewPr>
  <p:sorterViewPr>
    <p:cViewPr>
      <p:scale>
        <a:sx n="160" d="100"/>
        <a:sy n="160" d="100"/>
      </p:scale>
      <p:origin x="0" y="-9282"/>
    </p:cViewPr>
  </p:sorterViewPr>
  <p:notesViewPr>
    <p:cSldViewPr snapToGrid="0" snapToObjects="1" showGuides="1">
      <p:cViewPr varScale="1">
        <p:scale>
          <a:sx n="99" d="100"/>
          <a:sy n="99" d="100"/>
        </p:scale>
        <p:origin x="2184"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F9D998-5E02-4353-A4AB-3B6DFB840FFB}" type="doc">
      <dgm:prSet loTypeId="urn:microsoft.com/office/officeart/2005/8/layout/bList2" loCatId="list" qsTypeId="urn:microsoft.com/office/officeart/2005/8/quickstyle/simple1" qsCatId="simple" csTypeId="urn:microsoft.com/office/officeart/2005/8/colors/colorful2" csCatId="colorful" phldr="1"/>
      <dgm:spPr/>
      <dgm:t>
        <a:bodyPr/>
        <a:lstStyle/>
        <a:p>
          <a:endParaRPr lang="en-US"/>
        </a:p>
      </dgm:t>
    </dgm:pt>
    <dgm:pt modelId="{DF2D0A23-9014-4483-B902-19268B80C092}">
      <dgm:prSet phldrT="[Text]"/>
      <dgm:spPr/>
      <dgm:t>
        <a:bodyPr anchor="ctr"/>
        <a:lstStyle/>
        <a:p>
          <a:r>
            <a:rPr lang="en-US" b="1" dirty="0"/>
            <a:t>Preferred knowledge</a:t>
          </a:r>
        </a:p>
      </dgm:t>
    </dgm:pt>
    <dgm:pt modelId="{074947BD-CD26-4510-AEFC-8A275924C979}" type="parTrans" cxnId="{989B221E-B145-49F0-BF19-149EECC42B27}">
      <dgm:prSet/>
      <dgm:spPr/>
      <dgm:t>
        <a:bodyPr/>
        <a:lstStyle/>
        <a:p>
          <a:endParaRPr lang="en-US"/>
        </a:p>
      </dgm:t>
    </dgm:pt>
    <dgm:pt modelId="{6621E51C-1BEB-482C-A181-96F24048448A}" type="sibTrans" cxnId="{989B221E-B145-49F0-BF19-149EECC42B27}">
      <dgm:prSet/>
      <dgm:spPr/>
      <dgm:t>
        <a:bodyPr/>
        <a:lstStyle/>
        <a:p>
          <a:endParaRPr lang="en-US"/>
        </a:p>
      </dgm:t>
    </dgm:pt>
    <dgm:pt modelId="{CAF8D84F-5907-4DA0-A294-14A3F6677B44}">
      <dgm:prSet phldrT="[Text]"/>
      <dgm:spPr/>
      <dgm:t>
        <a:bodyPr/>
        <a:lstStyle/>
        <a:p>
          <a:r>
            <a:rPr lang="en-US" dirty="0"/>
            <a:t>Familiarity with cloud computing concepts</a:t>
          </a:r>
        </a:p>
      </dgm:t>
      <dgm:extLst>
        <a:ext uri="{E40237B7-FDA0-4F09-8148-C483321AD2D9}">
          <dgm14:cNvPr xmlns:dgm14="http://schemas.microsoft.com/office/drawing/2010/diagram" id="0" name="" descr="Diagram of prerequisites for this course."/>
        </a:ext>
      </dgm:extLst>
    </dgm:pt>
    <dgm:pt modelId="{B018ED60-1B5C-4E85-9FC6-5C2EECAE067D}" type="parTrans" cxnId="{316FEF5A-A4C4-4F62-93EB-7504526DBBBA}">
      <dgm:prSet/>
      <dgm:spPr/>
      <dgm:t>
        <a:bodyPr/>
        <a:lstStyle/>
        <a:p>
          <a:endParaRPr lang="en-US"/>
        </a:p>
      </dgm:t>
    </dgm:pt>
    <dgm:pt modelId="{D3CF7948-351E-4535-B3A5-D45357D7F128}" type="sibTrans" cxnId="{316FEF5A-A4C4-4F62-93EB-7504526DBBBA}">
      <dgm:prSet/>
      <dgm:spPr/>
      <dgm:t>
        <a:bodyPr/>
        <a:lstStyle/>
        <a:p>
          <a:endParaRPr lang="en-US"/>
        </a:p>
      </dgm:t>
    </dgm:pt>
    <dgm:pt modelId="{02A05D95-6597-441C-AD21-114C6F70A462}">
      <dgm:prSet/>
      <dgm:spPr/>
      <dgm:t>
        <a:bodyPr/>
        <a:lstStyle/>
        <a:p>
          <a:r>
            <a:rPr lang="en-US" dirty="0"/>
            <a:t>Working knowledge of distributed systems</a:t>
          </a:r>
        </a:p>
      </dgm:t>
    </dgm:pt>
    <dgm:pt modelId="{FC753C27-7F75-4261-86DC-9CC9BED03BB6}" type="parTrans" cxnId="{E4D70690-816A-43BD-B7AB-31B42BE9F9FC}">
      <dgm:prSet/>
      <dgm:spPr/>
      <dgm:t>
        <a:bodyPr/>
        <a:lstStyle/>
        <a:p>
          <a:endParaRPr lang="en-US"/>
        </a:p>
      </dgm:t>
    </dgm:pt>
    <dgm:pt modelId="{CCD69A72-D1FD-41F5-B02E-0CDC7A2929E3}" type="sibTrans" cxnId="{E4D70690-816A-43BD-B7AB-31B42BE9F9FC}">
      <dgm:prSet/>
      <dgm:spPr/>
      <dgm:t>
        <a:bodyPr/>
        <a:lstStyle/>
        <a:p>
          <a:endParaRPr lang="en-US"/>
        </a:p>
      </dgm:t>
    </dgm:pt>
    <dgm:pt modelId="{39680628-45F8-4823-A3CA-3AC9AC30C6D1}">
      <dgm:prSet/>
      <dgm:spPr/>
      <dgm:t>
        <a:bodyPr/>
        <a:lstStyle/>
        <a:p>
          <a:r>
            <a:rPr lang="en-US" dirty="0"/>
            <a:t>Familiarity with general networking concepts</a:t>
          </a:r>
        </a:p>
      </dgm:t>
    </dgm:pt>
    <dgm:pt modelId="{B366DABB-AB17-4C85-9B0D-7B4871B45105}" type="parTrans" cxnId="{ABBCD4C2-C053-4AD0-9F29-D70CD9F4827A}">
      <dgm:prSet/>
      <dgm:spPr/>
      <dgm:t>
        <a:bodyPr/>
        <a:lstStyle/>
        <a:p>
          <a:endParaRPr lang="en-US"/>
        </a:p>
      </dgm:t>
    </dgm:pt>
    <dgm:pt modelId="{991ED69A-DB36-4954-848A-E884A2F78E13}" type="sibTrans" cxnId="{ABBCD4C2-C053-4AD0-9F29-D70CD9F4827A}">
      <dgm:prSet/>
      <dgm:spPr/>
      <dgm:t>
        <a:bodyPr/>
        <a:lstStyle/>
        <a:p>
          <a:endParaRPr lang="en-US"/>
        </a:p>
      </dgm:t>
    </dgm:pt>
    <dgm:pt modelId="{4245547F-4F99-4C3D-8C2B-0B223F0A8099}">
      <dgm:prSet/>
      <dgm:spPr/>
      <dgm:t>
        <a:bodyPr/>
        <a:lstStyle/>
        <a:p>
          <a:r>
            <a:rPr lang="en-US" dirty="0"/>
            <a:t>Working knowledge of </a:t>
          </a:r>
          <a:br>
            <a:rPr lang="en-US" dirty="0"/>
          </a:br>
          <a:r>
            <a:rPr lang="en-US" dirty="0"/>
            <a:t>multi-tier architectures</a:t>
          </a:r>
        </a:p>
      </dgm:t>
    </dgm:pt>
    <dgm:pt modelId="{C9982326-6479-4422-A6CF-DB460E4B65A3}" type="parTrans" cxnId="{3D44797A-2A51-4FDF-9CAA-455C20AF425D}">
      <dgm:prSet/>
      <dgm:spPr/>
      <dgm:t>
        <a:bodyPr/>
        <a:lstStyle/>
        <a:p>
          <a:endParaRPr lang="en-US"/>
        </a:p>
      </dgm:t>
    </dgm:pt>
    <dgm:pt modelId="{4F443C72-5F6B-4489-B25C-526FE8409328}" type="sibTrans" cxnId="{3D44797A-2A51-4FDF-9CAA-455C20AF425D}">
      <dgm:prSet/>
      <dgm:spPr/>
      <dgm:t>
        <a:bodyPr/>
        <a:lstStyle/>
        <a:p>
          <a:endParaRPr lang="en-US"/>
        </a:p>
      </dgm:t>
    </dgm:pt>
    <dgm:pt modelId="{38E09082-03E9-4DCF-BD66-C1394F8F7848}">
      <dgm:prSet phldrT="[Text]"/>
      <dgm:spPr/>
      <dgm:t>
        <a:bodyPr anchor="ctr"/>
        <a:lstStyle/>
        <a:p>
          <a:r>
            <a:rPr lang="en-US" b="1" dirty="0">
              <a:solidFill>
                <a:schemeClr val="accent1"/>
              </a:solidFill>
            </a:rPr>
            <a:t>General required knowledge</a:t>
          </a:r>
        </a:p>
      </dgm:t>
    </dgm:pt>
    <dgm:pt modelId="{09F24114-D7C8-49D4-8170-BFD8163575EF}" type="sibTrans" cxnId="{363D7F02-68A5-42A6-9E40-86631059CEAE}">
      <dgm:prSet/>
      <dgm:spPr/>
      <dgm:t>
        <a:bodyPr/>
        <a:lstStyle/>
        <a:p>
          <a:endParaRPr lang="en-US"/>
        </a:p>
      </dgm:t>
    </dgm:pt>
    <dgm:pt modelId="{4FFB0069-76A5-4891-9DCA-76D398AD313E}" type="parTrans" cxnId="{363D7F02-68A5-42A6-9E40-86631059CEAE}">
      <dgm:prSet/>
      <dgm:spPr/>
      <dgm:t>
        <a:bodyPr/>
        <a:lstStyle/>
        <a:p>
          <a:endParaRPr lang="en-US"/>
        </a:p>
      </dgm:t>
    </dgm:pt>
    <dgm:pt modelId="{32E43AAC-33B1-42BB-B26C-ADD1E80D575C}">
      <dgm:prSet phldrT="[Text]"/>
      <dgm:spPr/>
      <dgm:t>
        <a:bodyPr/>
        <a:lstStyle/>
        <a:p>
          <a:r>
            <a:rPr lang="en-US" dirty="0"/>
            <a:t>IT technical knowledge</a:t>
          </a:r>
        </a:p>
      </dgm:t>
    </dgm:pt>
    <dgm:pt modelId="{190E04CC-0C75-4E74-AA5B-F4F191BA2178}" type="sibTrans" cxnId="{866A58ED-1AA3-4DD7-B5D8-D0A58D679278}">
      <dgm:prSet/>
      <dgm:spPr/>
      <dgm:t>
        <a:bodyPr/>
        <a:lstStyle/>
        <a:p>
          <a:endParaRPr lang="en-US"/>
        </a:p>
      </dgm:t>
    </dgm:pt>
    <dgm:pt modelId="{B62708CE-B939-4405-A1A6-49AF6346FF9E}" type="parTrans" cxnId="{866A58ED-1AA3-4DD7-B5D8-D0A58D679278}">
      <dgm:prSet/>
      <dgm:spPr/>
      <dgm:t>
        <a:bodyPr/>
        <a:lstStyle/>
        <a:p>
          <a:endParaRPr lang="en-US"/>
        </a:p>
      </dgm:t>
    </dgm:pt>
    <dgm:pt modelId="{1703DE43-B694-4D35-8E92-74B35A8F1FF2}">
      <dgm:prSet/>
      <dgm:spPr/>
      <dgm:t>
        <a:bodyPr/>
        <a:lstStyle/>
        <a:p>
          <a:r>
            <a:rPr lang="en-US" dirty="0"/>
            <a:t>Completion of AWS Academy Cloud Foundations</a:t>
          </a:r>
        </a:p>
      </dgm:t>
    </dgm:pt>
    <dgm:pt modelId="{B92B3AB6-0A52-44F6-A6F0-4D06D8DD57F4}" type="parTrans" cxnId="{5489E624-15EB-4FEA-9CF3-26A6DCFCDB56}">
      <dgm:prSet/>
      <dgm:spPr/>
      <dgm:t>
        <a:bodyPr/>
        <a:lstStyle/>
        <a:p>
          <a:endParaRPr lang="en-US"/>
        </a:p>
      </dgm:t>
    </dgm:pt>
    <dgm:pt modelId="{857350D7-F9C6-4F4B-B5DE-51DD306CEB38}" type="sibTrans" cxnId="{5489E624-15EB-4FEA-9CF3-26A6DCFCDB56}">
      <dgm:prSet/>
      <dgm:spPr/>
      <dgm:t>
        <a:bodyPr/>
        <a:lstStyle/>
        <a:p>
          <a:endParaRPr lang="en-US"/>
        </a:p>
      </dgm:t>
    </dgm:pt>
    <dgm:pt modelId="{56CE365B-3159-4B49-9506-08D27C69C88F}">
      <dgm:prSet/>
      <dgm:spPr/>
      <dgm:t>
        <a:bodyPr/>
        <a:lstStyle/>
        <a:p>
          <a:endParaRPr lang="en-US" dirty="0"/>
        </a:p>
      </dgm:t>
    </dgm:pt>
    <dgm:pt modelId="{11A0C261-8C9C-44FD-B750-38E312701098}" type="parTrans" cxnId="{5B83880C-18BB-4A62-9201-DCD866AF7696}">
      <dgm:prSet/>
      <dgm:spPr/>
      <dgm:t>
        <a:bodyPr/>
        <a:lstStyle/>
        <a:p>
          <a:endParaRPr lang="en-US"/>
        </a:p>
      </dgm:t>
    </dgm:pt>
    <dgm:pt modelId="{B0CDADD6-AD72-406A-B718-C1AFA4C6859B}" type="sibTrans" cxnId="{5B83880C-18BB-4A62-9201-DCD866AF7696}">
      <dgm:prSet/>
      <dgm:spPr/>
      <dgm:t>
        <a:bodyPr/>
        <a:lstStyle/>
        <a:p>
          <a:endParaRPr lang="en-US"/>
        </a:p>
      </dgm:t>
    </dgm:pt>
    <dgm:pt modelId="{AB7F88D5-DAD5-4801-960F-A4F88F52AB15}">
      <dgm:prSet/>
      <dgm:spPr/>
      <dgm:t>
        <a:bodyPr/>
        <a:lstStyle/>
        <a:p>
          <a:r>
            <a:rPr lang="en-US" dirty="0"/>
            <a:t>Intermediate skills with Python programming</a:t>
          </a:r>
        </a:p>
      </dgm:t>
    </dgm:pt>
    <dgm:pt modelId="{05FCD7A3-A61C-4201-B45B-AD67D9EBC382}" type="parTrans" cxnId="{59FE3732-F21F-4296-A04B-4CD6505BC0F5}">
      <dgm:prSet/>
      <dgm:spPr/>
      <dgm:t>
        <a:bodyPr/>
        <a:lstStyle/>
        <a:p>
          <a:endParaRPr lang="en-US"/>
        </a:p>
      </dgm:t>
    </dgm:pt>
    <dgm:pt modelId="{C52F8AC0-E112-4A97-B7FD-1659FED62B5E}" type="sibTrans" cxnId="{59FE3732-F21F-4296-A04B-4CD6505BC0F5}">
      <dgm:prSet/>
      <dgm:spPr/>
      <dgm:t>
        <a:bodyPr/>
        <a:lstStyle/>
        <a:p>
          <a:endParaRPr lang="en-US"/>
        </a:p>
      </dgm:t>
    </dgm:pt>
    <dgm:pt modelId="{407331B3-E4B5-4E97-B1BD-569A4467C9CF}">
      <dgm:prSet/>
      <dgm:spPr/>
      <dgm:t>
        <a:bodyPr/>
        <a:lstStyle/>
        <a:p>
          <a:r>
            <a:rPr lang="en-US" dirty="0"/>
            <a:t>General knowledge of applied statistics</a:t>
          </a:r>
        </a:p>
      </dgm:t>
    </dgm:pt>
    <dgm:pt modelId="{AB1B560A-A95C-4FDE-A8D8-24329B91EC36}" type="parTrans" cxnId="{617EB45B-A7F9-496E-A2ED-49DB23B24727}">
      <dgm:prSet/>
      <dgm:spPr/>
      <dgm:t>
        <a:bodyPr/>
        <a:lstStyle/>
        <a:p>
          <a:endParaRPr lang="en-US"/>
        </a:p>
      </dgm:t>
    </dgm:pt>
    <dgm:pt modelId="{51C86A7F-96FA-484A-B139-3E3857C77F2A}" type="sibTrans" cxnId="{617EB45B-A7F9-496E-A2ED-49DB23B24727}">
      <dgm:prSet/>
      <dgm:spPr/>
      <dgm:t>
        <a:bodyPr/>
        <a:lstStyle/>
        <a:p>
          <a:endParaRPr lang="en-US"/>
        </a:p>
      </dgm:t>
    </dgm:pt>
    <dgm:pt modelId="{0EA9085C-9026-4C2D-B523-FB7AB96A15D8}" type="pres">
      <dgm:prSet presAssocID="{93F9D998-5E02-4353-A4AB-3B6DFB840FFB}" presName="diagram" presStyleCnt="0">
        <dgm:presLayoutVars>
          <dgm:dir/>
          <dgm:animLvl val="lvl"/>
          <dgm:resizeHandles val="exact"/>
        </dgm:presLayoutVars>
      </dgm:prSet>
      <dgm:spPr/>
    </dgm:pt>
    <dgm:pt modelId="{127BEB2A-DF04-447E-89F9-588A77A1115C}" type="pres">
      <dgm:prSet presAssocID="{38E09082-03E9-4DCF-BD66-C1394F8F7848}" presName="compNode" presStyleCnt="0"/>
      <dgm:spPr/>
    </dgm:pt>
    <dgm:pt modelId="{3108748D-9B38-47AF-949D-E65A83E0C2EA}" type="pres">
      <dgm:prSet presAssocID="{38E09082-03E9-4DCF-BD66-C1394F8F7848}" presName="childRect" presStyleLbl="bgAcc1" presStyleIdx="0" presStyleCnt="2">
        <dgm:presLayoutVars>
          <dgm:bulletEnabled val="1"/>
        </dgm:presLayoutVars>
      </dgm:prSet>
      <dgm:spPr/>
    </dgm:pt>
    <dgm:pt modelId="{53EFB65A-4509-457E-9BC5-668F66393BE8}" type="pres">
      <dgm:prSet presAssocID="{38E09082-03E9-4DCF-BD66-C1394F8F7848}" presName="parentText" presStyleLbl="node1" presStyleIdx="0" presStyleCnt="0">
        <dgm:presLayoutVars>
          <dgm:chMax val="0"/>
          <dgm:bulletEnabled val="1"/>
        </dgm:presLayoutVars>
      </dgm:prSet>
      <dgm:spPr/>
    </dgm:pt>
    <dgm:pt modelId="{FE988C00-5226-49E7-BED7-E8C3C345157D}" type="pres">
      <dgm:prSet presAssocID="{38E09082-03E9-4DCF-BD66-C1394F8F7848}" presName="parentRect" presStyleLbl="alignNode1" presStyleIdx="0" presStyleCnt="2"/>
      <dgm:spPr/>
    </dgm:pt>
    <dgm:pt modelId="{E53878E7-8F58-4E24-AD6B-81189C499F11}" type="pres">
      <dgm:prSet presAssocID="{38E09082-03E9-4DCF-BD66-C1394F8F7848}" presName="adorn" presStyleLbl="fgAccFollowNode1" presStyleIdx="0" presStyleCnt="2"/>
      <dgm:spPr>
        <a:solidFill>
          <a:schemeClr val="accent1">
            <a:lumMod val="90000"/>
            <a:lumOff val="10000"/>
          </a:schemeClr>
        </a:solidFill>
      </dgm:spPr>
    </dgm:pt>
    <dgm:pt modelId="{53D56DFB-2778-4934-BF8E-2FF88B20BE2F}" type="pres">
      <dgm:prSet presAssocID="{09F24114-D7C8-49D4-8170-BFD8163575EF}" presName="sibTrans" presStyleLbl="sibTrans2D1" presStyleIdx="0" presStyleCnt="0"/>
      <dgm:spPr/>
    </dgm:pt>
    <dgm:pt modelId="{48BDCAD7-9CA3-4F37-BF00-8BEDBDEC7BF5}" type="pres">
      <dgm:prSet presAssocID="{DF2D0A23-9014-4483-B902-19268B80C092}" presName="compNode" presStyleCnt="0"/>
      <dgm:spPr/>
    </dgm:pt>
    <dgm:pt modelId="{E6CBC46D-B53D-4CAC-A7E1-0A39A9FE13F9}" type="pres">
      <dgm:prSet presAssocID="{DF2D0A23-9014-4483-B902-19268B80C092}" presName="childRect" presStyleLbl="bgAcc1" presStyleIdx="1" presStyleCnt="2">
        <dgm:presLayoutVars>
          <dgm:bulletEnabled val="1"/>
        </dgm:presLayoutVars>
      </dgm:prSet>
      <dgm:spPr/>
    </dgm:pt>
    <dgm:pt modelId="{2E374F4E-25AD-4EDD-BC4F-71A4AF10C783}" type="pres">
      <dgm:prSet presAssocID="{DF2D0A23-9014-4483-B902-19268B80C092}" presName="parentText" presStyleLbl="node1" presStyleIdx="0" presStyleCnt="0">
        <dgm:presLayoutVars>
          <dgm:chMax val="0"/>
          <dgm:bulletEnabled val="1"/>
        </dgm:presLayoutVars>
      </dgm:prSet>
      <dgm:spPr/>
    </dgm:pt>
    <dgm:pt modelId="{2D8D65C0-F3B3-499A-99CD-1B8A2B16C309}" type="pres">
      <dgm:prSet presAssocID="{DF2D0A23-9014-4483-B902-19268B80C092}" presName="parentRect" presStyleLbl="alignNode1" presStyleIdx="1" presStyleCnt="2"/>
      <dgm:spPr/>
    </dgm:pt>
    <dgm:pt modelId="{ABA9E269-1758-41C4-887B-F0227867CD56}" type="pres">
      <dgm:prSet presAssocID="{DF2D0A23-9014-4483-B902-19268B80C092}" presName="adorn" presStyleLbl="fgAccFollowNode1" presStyleIdx="1" presStyleCnt="2"/>
      <dgm:spPr>
        <a:solidFill>
          <a:schemeClr val="accent5"/>
        </a:solidFill>
      </dgm:spPr>
    </dgm:pt>
  </dgm:ptLst>
  <dgm:cxnLst>
    <dgm:cxn modelId="{363D7F02-68A5-42A6-9E40-86631059CEAE}" srcId="{93F9D998-5E02-4353-A4AB-3B6DFB840FFB}" destId="{38E09082-03E9-4DCF-BD66-C1394F8F7848}" srcOrd="0" destOrd="0" parTransId="{4FFB0069-76A5-4891-9DCA-76D398AD313E}" sibTransId="{09F24114-D7C8-49D4-8170-BFD8163575EF}"/>
    <dgm:cxn modelId="{5B83880C-18BB-4A62-9201-DCD866AF7696}" srcId="{38E09082-03E9-4DCF-BD66-C1394F8F7848}" destId="{56CE365B-3159-4B49-9506-08D27C69C88F}" srcOrd="4" destOrd="0" parTransId="{11A0C261-8C9C-44FD-B750-38E312701098}" sibTransId="{B0CDADD6-AD72-406A-B718-C1AFA4C6859B}"/>
    <dgm:cxn modelId="{EF84850D-BFE0-4CAD-ADB3-C1DEB76F4C45}" type="presOf" srcId="{38E09082-03E9-4DCF-BD66-C1394F8F7848}" destId="{FE988C00-5226-49E7-BED7-E8C3C345157D}" srcOrd="1" destOrd="0" presId="urn:microsoft.com/office/officeart/2005/8/layout/bList2"/>
    <dgm:cxn modelId="{989B221E-B145-49F0-BF19-149EECC42B27}" srcId="{93F9D998-5E02-4353-A4AB-3B6DFB840FFB}" destId="{DF2D0A23-9014-4483-B902-19268B80C092}" srcOrd="1" destOrd="0" parTransId="{074947BD-CD26-4510-AEFC-8A275924C979}" sibTransId="{6621E51C-1BEB-482C-A181-96F24048448A}"/>
    <dgm:cxn modelId="{08CD5F21-6453-47A7-86B2-DB9B5A57E9CA}" type="presOf" srcId="{DF2D0A23-9014-4483-B902-19268B80C092}" destId="{2E374F4E-25AD-4EDD-BC4F-71A4AF10C783}" srcOrd="0" destOrd="0" presId="urn:microsoft.com/office/officeart/2005/8/layout/bList2"/>
    <dgm:cxn modelId="{5489E624-15EB-4FEA-9CF3-26A6DCFCDB56}" srcId="{38E09082-03E9-4DCF-BD66-C1394F8F7848}" destId="{1703DE43-B694-4D35-8E92-74B35A8F1FF2}" srcOrd="1" destOrd="0" parTransId="{B92B3AB6-0A52-44F6-A6F0-4D06D8DD57F4}" sibTransId="{857350D7-F9C6-4F4B-B5DE-51DD306CEB38}"/>
    <dgm:cxn modelId="{FDD6012F-DF8C-42EF-9614-F2F130EE875C}" type="presOf" srcId="{4245547F-4F99-4C3D-8C2B-0B223F0A8099}" destId="{E6CBC46D-B53D-4CAC-A7E1-0A39A9FE13F9}" srcOrd="0" destOrd="3" presId="urn:microsoft.com/office/officeart/2005/8/layout/bList2"/>
    <dgm:cxn modelId="{59FE3732-F21F-4296-A04B-4CD6505BC0F5}" srcId="{38E09082-03E9-4DCF-BD66-C1394F8F7848}" destId="{AB7F88D5-DAD5-4801-960F-A4F88F52AB15}" srcOrd="2" destOrd="0" parTransId="{05FCD7A3-A61C-4201-B45B-AD67D9EBC382}" sibTransId="{C52F8AC0-E112-4A97-B7FD-1659FED62B5E}"/>
    <dgm:cxn modelId="{3117B432-7233-45A9-839B-ABD75F5B210C}" type="presOf" srcId="{93F9D998-5E02-4353-A4AB-3B6DFB840FFB}" destId="{0EA9085C-9026-4C2D-B523-FB7AB96A15D8}" srcOrd="0" destOrd="0" presId="urn:microsoft.com/office/officeart/2005/8/layout/bList2"/>
    <dgm:cxn modelId="{617EB45B-A7F9-496E-A2ED-49DB23B24727}" srcId="{38E09082-03E9-4DCF-BD66-C1394F8F7848}" destId="{407331B3-E4B5-4E97-B1BD-569A4467C9CF}" srcOrd="3" destOrd="0" parTransId="{AB1B560A-A95C-4FDE-A8D8-24329B91EC36}" sibTransId="{51C86A7F-96FA-484A-B139-3E3857C77F2A}"/>
    <dgm:cxn modelId="{607F6D5E-0B81-474A-BFA2-D8C1EEDA13D4}" type="presOf" srcId="{02A05D95-6597-441C-AD21-114C6F70A462}" destId="{E6CBC46D-B53D-4CAC-A7E1-0A39A9FE13F9}" srcOrd="0" destOrd="1" presId="urn:microsoft.com/office/officeart/2005/8/layout/bList2"/>
    <dgm:cxn modelId="{7762F470-BFBA-4A60-9DA3-BC04B73536BB}" type="presOf" srcId="{DF2D0A23-9014-4483-B902-19268B80C092}" destId="{2D8D65C0-F3B3-499A-99CD-1B8A2B16C309}" srcOrd="1" destOrd="0" presId="urn:microsoft.com/office/officeart/2005/8/layout/bList2"/>
    <dgm:cxn modelId="{3D44797A-2A51-4FDF-9CAA-455C20AF425D}" srcId="{DF2D0A23-9014-4483-B902-19268B80C092}" destId="{4245547F-4F99-4C3D-8C2B-0B223F0A8099}" srcOrd="3" destOrd="0" parTransId="{C9982326-6479-4422-A6CF-DB460E4B65A3}" sibTransId="{4F443C72-5F6B-4489-B25C-526FE8409328}"/>
    <dgm:cxn modelId="{316FEF5A-A4C4-4F62-93EB-7504526DBBBA}" srcId="{DF2D0A23-9014-4483-B902-19268B80C092}" destId="{CAF8D84F-5907-4DA0-A294-14A3F6677B44}" srcOrd="0" destOrd="0" parTransId="{B018ED60-1B5C-4E85-9FC6-5C2EECAE067D}" sibTransId="{D3CF7948-351E-4535-B3A5-D45357D7F128}"/>
    <dgm:cxn modelId="{F959667E-9270-4225-9087-62AA80766D9A}" type="presOf" srcId="{1703DE43-B694-4D35-8E92-74B35A8F1FF2}" destId="{3108748D-9B38-47AF-949D-E65A83E0C2EA}" srcOrd="0" destOrd="1" presId="urn:microsoft.com/office/officeart/2005/8/layout/bList2"/>
    <dgm:cxn modelId="{E4D70690-816A-43BD-B7AB-31B42BE9F9FC}" srcId="{DF2D0A23-9014-4483-B902-19268B80C092}" destId="{02A05D95-6597-441C-AD21-114C6F70A462}" srcOrd="1" destOrd="0" parTransId="{FC753C27-7F75-4261-86DC-9CC9BED03BB6}" sibTransId="{CCD69A72-D1FD-41F5-B02E-0CDC7A2929E3}"/>
    <dgm:cxn modelId="{5E7F18B0-338B-4E03-BA0B-6CC90325ECF4}" type="presOf" srcId="{39680628-45F8-4823-A3CA-3AC9AC30C6D1}" destId="{E6CBC46D-B53D-4CAC-A7E1-0A39A9FE13F9}" srcOrd="0" destOrd="2" presId="urn:microsoft.com/office/officeart/2005/8/layout/bList2"/>
    <dgm:cxn modelId="{D917F2B7-9C9C-44EA-8EE5-33EE580EFB0E}" type="presOf" srcId="{AB7F88D5-DAD5-4801-960F-A4F88F52AB15}" destId="{3108748D-9B38-47AF-949D-E65A83E0C2EA}" srcOrd="0" destOrd="2" presId="urn:microsoft.com/office/officeart/2005/8/layout/bList2"/>
    <dgm:cxn modelId="{EECA63BB-2A71-4149-A8BF-18AB07FA94E9}" type="presOf" srcId="{32E43AAC-33B1-42BB-B26C-ADD1E80D575C}" destId="{3108748D-9B38-47AF-949D-E65A83E0C2EA}" srcOrd="0" destOrd="0" presId="urn:microsoft.com/office/officeart/2005/8/layout/bList2"/>
    <dgm:cxn modelId="{ABBCD4C2-C053-4AD0-9F29-D70CD9F4827A}" srcId="{DF2D0A23-9014-4483-B902-19268B80C092}" destId="{39680628-45F8-4823-A3CA-3AC9AC30C6D1}" srcOrd="2" destOrd="0" parTransId="{B366DABB-AB17-4C85-9B0D-7B4871B45105}" sibTransId="{991ED69A-DB36-4954-848A-E884A2F78E13}"/>
    <dgm:cxn modelId="{2CC707C9-9AF4-41D0-A1C7-A2DEA523D1CC}" type="presOf" srcId="{56CE365B-3159-4B49-9506-08D27C69C88F}" destId="{3108748D-9B38-47AF-949D-E65A83E0C2EA}" srcOrd="0" destOrd="4" presId="urn:microsoft.com/office/officeart/2005/8/layout/bList2"/>
    <dgm:cxn modelId="{8B23E7DE-F046-4BFB-8CD2-A3209CD27303}" type="presOf" srcId="{38E09082-03E9-4DCF-BD66-C1394F8F7848}" destId="{53EFB65A-4509-457E-9BC5-668F66393BE8}" srcOrd="0" destOrd="0" presId="urn:microsoft.com/office/officeart/2005/8/layout/bList2"/>
    <dgm:cxn modelId="{710B78E5-7868-4C98-9F30-4B4EC1859684}" type="presOf" srcId="{CAF8D84F-5907-4DA0-A294-14A3F6677B44}" destId="{E6CBC46D-B53D-4CAC-A7E1-0A39A9FE13F9}" srcOrd="0" destOrd="0" presId="urn:microsoft.com/office/officeart/2005/8/layout/bList2"/>
    <dgm:cxn modelId="{866A58ED-1AA3-4DD7-B5D8-D0A58D679278}" srcId="{38E09082-03E9-4DCF-BD66-C1394F8F7848}" destId="{32E43AAC-33B1-42BB-B26C-ADD1E80D575C}" srcOrd="0" destOrd="0" parTransId="{B62708CE-B939-4405-A1A6-49AF6346FF9E}" sibTransId="{190E04CC-0C75-4E74-AA5B-F4F191BA2178}"/>
    <dgm:cxn modelId="{479AA8F2-5376-4E6C-A24A-43E43515107A}" type="presOf" srcId="{09F24114-D7C8-49D4-8170-BFD8163575EF}" destId="{53D56DFB-2778-4934-BF8E-2FF88B20BE2F}" srcOrd="0" destOrd="0" presId="urn:microsoft.com/office/officeart/2005/8/layout/bList2"/>
    <dgm:cxn modelId="{1F1D90F9-5FDA-4D10-A822-FB642A400EE4}" type="presOf" srcId="{407331B3-E4B5-4E97-B1BD-569A4467C9CF}" destId="{3108748D-9B38-47AF-949D-E65A83E0C2EA}" srcOrd="0" destOrd="3" presId="urn:microsoft.com/office/officeart/2005/8/layout/bList2"/>
    <dgm:cxn modelId="{CB7C4E07-150A-4CA7-A6B6-606C2615E81D}" type="presParOf" srcId="{0EA9085C-9026-4C2D-B523-FB7AB96A15D8}" destId="{127BEB2A-DF04-447E-89F9-588A77A1115C}" srcOrd="0" destOrd="0" presId="urn:microsoft.com/office/officeart/2005/8/layout/bList2"/>
    <dgm:cxn modelId="{4AE0F5B1-D1EA-427E-9FF5-632D578881D5}" type="presParOf" srcId="{127BEB2A-DF04-447E-89F9-588A77A1115C}" destId="{3108748D-9B38-47AF-949D-E65A83E0C2EA}" srcOrd="0" destOrd="0" presId="urn:microsoft.com/office/officeart/2005/8/layout/bList2"/>
    <dgm:cxn modelId="{C44EB932-DF7C-4CE3-8EEE-728623467FE6}" type="presParOf" srcId="{127BEB2A-DF04-447E-89F9-588A77A1115C}" destId="{53EFB65A-4509-457E-9BC5-668F66393BE8}" srcOrd="1" destOrd="0" presId="urn:microsoft.com/office/officeart/2005/8/layout/bList2"/>
    <dgm:cxn modelId="{7338AE77-E3AE-4933-9EEC-48C74CB58750}" type="presParOf" srcId="{127BEB2A-DF04-447E-89F9-588A77A1115C}" destId="{FE988C00-5226-49E7-BED7-E8C3C345157D}" srcOrd="2" destOrd="0" presId="urn:microsoft.com/office/officeart/2005/8/layout/bList2"/>
    <dgm:cxn modelId="{2B42CB4F-FC7C-46D1-9D27-F267711D46EF}" type="presParOf" srcId="{127BEB2A-DF04-447E-89F9-588A77A1115C}" destId="{E53878E7-8F58-4E24-AD6B-81189C499F11}" srcOrd="3" destOrd="0" presId="urn:microsoft.com/office/officeart/2005/8/layout/bList2"/>
    <dgm:cxn modelId="{382340DD-04F7-4061-83F3-2DA0CB9A7796}" type="presParOf" srcId="{0EA9085C-9026-4C2D-B523-FB7AB96A15D8}" destId="{53D56DFB-2778-4934-BF8E-2FF88B20BE2F}" srcOrd="1" destOrd="0" presId="urn:microsoft.com/office/officeart/2005/8/layout/bList2"/>
    <dgm:cxn modelId="{551F5FEF-90F5-401D-8395-236C614ADDCD}" type="presParOf" srcId="{0EA9085C-9026-4C2D-B523-FB7AB96A15D8}" destId="{48BDCAD7-9CA3-4F37-BF00-8BEDBDEC7BF5}" srcOrd="2" destOrd="0" presId="urn:microsoft.com/office/officeart/2005/8/layout/bList2"/>
    <dgm:cxn modelId="{ABA49AB0-B9EA-40B6-B7C6-5F802D23DE87}" type="presParOf" srcId="{48BDCAD7-9CA3-4F37-BF00-8BEDBDEC7BF5}" destId="{E6CBC46D-B53D-4CAC-A7E1-0A39A9FE13F9}" srcOrd="0" destOrd="0" presId="urn:microsoft.com/office/officeart/2005/8/layout/bList2"/>
    <dgm:cxn modelId="{8BBD5F0E-6A03-44EB-A564-41925829D81D}" type="presParOf" srcId="{48BDCAD7-9CA3-4F37-BF00-8BEDBDEC7BF5}" destId="{2E374F4E-25AD-4EDD-BC4F-71A4AF10C783}" srcOrd="1" destOrd="0" presId="urn:microsoft.com/office/officeart/2005/8/layout/bList2"/>
    <dgm:cxn modelId="{56744845-757C-490C-8187-9EA9D748F296}" type="presParOf" srcId="{48BDCAD7-9CA3-4F37-BF00-8BEDBDEC7BF5}" destId="{2D8D65C0-F3B3-499A-99CD-1B8A2B16C309}" srcOrd="2" destOrd="0" presId="urn:microsoft.com/office/officeart/2005/8/layout/bList2"/>
    <dgm:cxn modelId="{0FC90FCA-C9B7-4FD6-8237-8A9F394683F4}" type="presParOf" srcId="{48BDCAD7-9CA3-4F37-BF00-8BEDBDEC7BF5}" destId="{ABA9E269-1758-41C4-887B-F0227867CD56}" srcOrd="3" destOrd="0" presId="urn:microsoft.com/office/officeart/2005/8/layout/b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08748D-9B38-47AF-949D-E65A83E0C2EA}">
      <dsp:nvSpPr>
        <dsp:cNvPr id="0" name=""/>
        <dsp:cNvSpPr/>
      </dsp:nvSpPr>
      <dsp:spPr>
        <a:xfrm>
          <a:off x="1581225" y="2672"/>
          <a:ext cx="3823913" cy="2854470"/>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80010" rIns="26670" bIns="26670" numCol="1" spcCol="1270" anchor="t" anchorCtr="0">
          <a:noAutofit/>
        </a:bodyPr>
        <a:lstStyle/>
        <a:p>
          <a:pPr marL="228600" lvl="1" indent="-228600" algn="l" defTabSz="933450">
            <a:lnSpc>
              <a:spcPct val="90000"/>
            </a:lnSpc>
            <a:spcBef>
              <a:spcPct val="0"/>
            </a:spcBef>
            <a:spcAft>
              <a:spcPct val="15000"/>
            </a:spcAft>
            <a:buChar char="•"/>
          </a:pPr>
          <a:r>
            <a:rPr lang="en-US" sz="2100" kern="1200" dirty="0"/>
            <a:t>IT technical knowledge</a:t>
          </a:r>
        </a:p>
        <a:p>
          <a:pPr marL="228600" lvl="1" indent="-228600" algn="l" defTabSz="933450">
            <a:lnSpc>
              <a:spcPct val="90000"/>
            </a:lnSpc>
            <a:spcBef>
              <a:spcPct val="0"/>
            </a:spcBef>
            <a:spcAft>
              <a:spcPct val="15000"/>
            </a:spcAft>
            <a:buChar char="•"/>
          </a:pPr>
          <a:r>
            <a:rPr lang="en-US" sz="2100" kern="1200" dirty="0"/>
            <a:t>Completion of AWS Academy Cloud Foundations</a:t>
          </a:r>
        </a:p>
        <a:p>
          <a:pPr marL="228600" lvl="1" indent="-228600" algn="l" defTabSz="933450">
            <a:lnSpc>
              <a:spcPct val="90000"/>
            </a:lnSpc>
            <a:spcBef>
              <a:spcPct val="0"/>
            </a:spcBef>
            <a:spcAft>
              <a:spcPct val="15000"/>
            </a:spcAft>
            <a:buChar char="•"/>
          </a:pPr>
          <a:r>
            <a:rPr lang="en-US" sz="2100" kern="1200" dirty="0"/>
            <a:t>Intermediate skills with Python programming</a:t>
          </a:r>
        </a:p>
        <a:p>
          <a:pPr marL="228600" lvl="1" indent="-228600" algn="l" defTabSz="933450">
            <a:lnSpc>
              <a:spcPct val="90000"/>
            </a:lnSpc>
            <a:spcBef>
              <a:spcPct val="0"/>
            </a:spcBef>
            <a:spcAft>
              <a:spcPct val="15000"/>
            </a:spcAft>
            <a:buChar char="•"/>
          </a:pPr>
          <a:r>
            <a:rPr lang="en-US" sz="2100" kern="1200" dirty="0"/>
            <a:t>General knowledge of applied statistics</a:t>
          </a:r>
        </a:p>
        <a:p>
          <a:pPr marL="228600" lvl="1" indent="-228600" algn="l" defTabSz="933450">
            <a:lnSpc>
              <a:spcPct val="90000"/>
            </a:lnSpc>
            <a:spcBef>
              <a:spcPct val="0"/>
            </a:spcBef>
            <a:spcAft>
              <a:spcPct val="15000"/>
            </a:spcAft>
            <a:buChar char="•"/>
          </a:pPr>
          <a:endParaRPr lang="en-US" sz="2100" kern="1200" dirty="0"/>
        </a:p>
      </dsp:txBody>
      <dsp:txXfrm>
        <a:off x="1648109" y="69556"/>
        <a:ext cx="3690145" cy="2787586"/>
      </dsp:txXfrm>
    </dsp:sp>
    <dsp:sp modelId="{FE988C00-5226-49E7-BED7-E8C3C345157D}">
      <dsp:nvSpPr>
        <dsp:cNvPr id="0" name=""/>
        <dsp:cNvSpPr/>
      </dsp:nvSpPr>
      <dsp:spPr>
        <a:xfrm>
          <a:off x="1581225" y="2857142"/>
          <a:ext cx="3823913" cy="122742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0" rIns="35560" bIns="0" numCol="1" spcCol="1270" anchor="ctr" anchorCtr="0">
          <a:noAutofit/>
        </a:bodyPr>
        <a:lstStyle/>
        <a:p>
          <a:pPr marL="0" lvl="0" indent="0" algn="l" defTabSz="1244600">
            <a:lnSpc>
              <a:spcPct val="90000"/>
            </a:lnSpc>
            <a:spcBef>
              <a:spcPct val="0"/>
            </a:spcBef>
            <a:spcAft>
              <a:spcPct val="35000"/>
            </a:spcAft>
            <a:buNone/>
          </a:pPr>
          <a:r>
            <a:rPr lang="en-US" sz="2800" b="1" kern="1200" dirty="0">
              <a:solidFill>
                <a:schemeClr val="accent1"/>
              </a:solidFill>
            </a:rPr>
            <a:t>General required knowledge</a:t>
          </a:r>
        </a:p>
      </dsp:txBody>
      <dsp:txXfrm>
        <a:off x="1581225" y="2857142"/>
        <a:ext cx="2692896" cy="1227422"/>
      </dsp:txXfrm>
    </dsp:sp>
    <dsp:sp modelId="{E53878E7-8F58-4E24-AD6B-81189C499F11}">
      <dsp:nvSpPr>
        <dsp:cNvPr id="0" name=""/>
        <dsp:cNvSpPr/>
      </dsp:nvSpPr>
      <dsp:spPr>
        <a:xfrm>
          <a:off x="4382294" y="3052107"/>
          <a:ext cx="1338369" cy="1338369"/>
        </a:xfrm>
        <a:prstGeom prst="ellipse">
          <a:avLst/>
        </a:prstGeom>
        <a:solidFill>
          <a:schemeClr val="accent1">
            <a:lumMod val="90000"/>
            <a:lumOff val="1000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CBC46D-B53D-4CAC-A7E1-0A39A9FE13F9}">
      <dsp:nvSpPr>
        <dsp:cNvPr id="0" name=""/>
        <dsp:cNvSpPr/>
      </dsp:nvSpPr>
      <dsp:spPr>
        <a:xfrm>
          <a:off x="6052236" y="2672"/>
          <a:ext cx="3823913" cy="2854470"/>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accent2">
              <a:hueOff val="-385698"/>
              <a:satOff val="48758"/>
              <a:lumOff val="-3607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80010" rIns="26670" bIns="26670" numCol="1" spcCol="1270" anchor="t" anchorCtr="0">
          <a:noAutofit/>
        </a:bodyPr>
        <a:lstStyle/>
        <a:p>
          <a:pPr marL="228600" lvl="1" indent="-228600" algn="l" defTabSz="933450">
            <a:lnSpc>
              <a:spcPct val="90000"/>
            </a:lnSpc>
            <a:spcBef>
              <a:spcPct val="0"/>
            </a:spcBef>
            <a:spcAft>
              <a:spcPct val="15000"/>
            </a:spcAft>
            <a:buChar char="•"/>
          </a:pPr>
          <a:r>
            <a:rPr lang="en-US" sz="2100" kern="1200" dirty="0"/>
            <a:t>Familiarity with cloud computing concepts</a:t>
          </a:r>
        </a:p>
        <a:p>
          <a:pPr marL="228600" lvl="1" indent="-228600" algn="l" defTabSz="933450">
            <a:lnSpc>
              <a:spcPct val="90000"/>
            </a:lnSpc>
            <a:spcBef>
              <a:spcPct val="0"/>
            </a:spcBef>
            <a:spcAft>
              <a:spcPct val="15000"/>
            </a:spcAft>
            <a:buChar char="•"/>
          </a:pPr>
          <a:r>
            <a:rPr lang="en-US" sz="2100" kern="1200" dirty="0"/>
            <a:t>Working knowledge of distributed systems</a:t>
          </a:r>
        </a:p>
        <a:p>
          <a:pPr marL="228600" lvl="1" indent="-228600" algn="l" defTabSz="933450">
            <a:lnSpc>
              <a:spcPct val="90000"/>
            </a:lnSpc>
            <a:spcBef>
              <a:spcPct val="0"/>
            </a:spcBef>
            <a:spcAft>
              <a:spcPct val="15000"/>
            </a:spcAft>
            <a:buChar char="•"/>
          </a:pPr>
          <a:r>
            <a:rPr lang="en-US" sz="2100" kern="1200" dirty="0"/>
            <a:t>Familiarity with general networking concepts</a:t>
          </a:r>
        </a:p>
        <a:p>
          <a:pPr marL="228600" lvl="1" indent="-228600" algn="l" defTabSz="933450">
            <a:lnSpc>
              <a:spcPct val="90000"/>
            </a:lnSpc>
            <a:spcBef>
              <a:spcPct val="0"/>
            </a:spcBef>
            <a:spcAft>
              <a:spcPct val="15000"/>
            </a:spcAft>
            <a:buChar char="•"/>
          </a:pPr>
          <a:r>
            <a:rPr lang="en-US" sz="2100" kern="1200" dirty="0"/>
            <a:t>Working knowledge of </a:t>
          </a:r>
          <a:br>
            <a:rPr lang="en-US" sz="2100" kern="1200" dirty="0"/>
          </a:br>
          <a:r>
            <a:rPr lang="en-US" sz="2100" kern="1200" dirty="0"/>
            <a:t>multi-tier architectures</a:t>
          </a:r>
        </a:p>
      </dsp:txBody>
      <dsp:txXfrm>
        <a:off x="6119120" y="69556"/>
        <a:ext cx="3690145" cy="2787586"/>
      </dsp:txXfrm>
    </dsp:sp>
    <dsp:sp modelId="{2D8D65C0-F3B3-499A-99CD-1B8A2B16C309}">
      <dsp:nvSpPr>
        <dsp:cNvPr id="0" name=""/>
        <dsp:cNvSpPr/>
      </dsp:nvSpPr>
      <dsp:spPr>
        <a:xfrm>
          <a:off x="6052236" y="2857142"/>
          <a:ext cx="3823913" cy="1227422"/>
        </a:xfrm>
        <a:prstGeom prst="rect">
          <a:avLst/>
        </a:prstGeom>
        <a:solidFill>
          <a:schemeClr val="accent2">
            <a:hueOff val="-385698"/>
            <a:satOff val="48758"/>
            <a:lumOff val="-36078"/>
            <a:alphaOff val="0"/>
          </a:schemeClr>
        </a:solidFill>
        <a:ln w="12700" cap="flat" cmpd="sng" algn="ctr">
          <a:solidFill>
            <a:schemeClr val="accent2">
              <a:hueOff val="-385698"/>
              <a:satOff val="48758"/>
              <a:lumOff val="-3607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0" rIns="35560" bIns="0" numCol="1" spcCol="1270" anchor="ctr" anchorCtr="0">
          <a:noAutofit/>
        </a:bodyPr>
        <a:lstStyle/>
        <a:p>
          <a:pPr marL="0" lvl="0" indent="0" algn="l" defTabSz="1244600">
            <a:lnSpc>
              <a:spcPct val="90000"/>
            </a:lnSpc>
            <a:spcBef>
              <a:spcPct val="0"/>
            </a:spcBef>
            <a:spcAft>
              <a:spcPct val="35000"/>
            </a:spcAft>
            <a:buNone/>
          </a:pPr>
          <a:r>
            <a:rPr lang="en-US" sz="2800" b="1" kern="1200" dirty="0"/>
            <a:t>Preferred knowledge</a:t>
          </a:r>
        </a:p>
      </dsp:txBody>
      <dsp:txXfrm>
        <a:off x="6052236" y="2857142"/>
        <a:ext cx="2692896" cy="1227422"/>
      </dsp:txXfrm>
    </dsp:sp>
    <dsp:sp modelId="{ABA9E269-1758-41C4-887B-F0227867CD56}">
      <dsp:nvSpPr>
        <dsp:cNvPr id="0" name=""/>
        <dsp:cNvSpPr/>
      </dsp:nvSpPr>
      <dsp:spPr>
        <a:xfrm>
          <a:off x="8853305" y="3052107"/>
          <a:ext cx="1338369" cy="1338369"/>
        </a:xfrm>
        <a:prstGeom prst="ellipse">
          <a:avLst/>
        </a:prstGeom>
        <a:solidFill>
          <a:schemeClr val="accent5"/>
        </a:solidFill>
        <a:ln w="12700" cap="flat" cmpd="sng" algn="ctr">
          <a:solidFill>
            <a:schemeClr val="accent2">
              <a:tint val="40000"/>
              <a:alpha val="90000"/>
              <a:hueOff val="-594102"/>
              <a:satOff val="31436"/>
              <a:lumOff val="-8248"/>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DA624B0-90F9-634D-B088-BAF914AB736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5550255-9A44-5141-A14B-0AFB2414ADF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E7D4CC6-1AC1-6547-8987-01DDD7392771}" type="datetimeFigureOut">
              <a:rPr lang="en-US" smtClean="0"/>
              <a:t>6/21/2021</a:t>
            </a:fld>
            <a:endParaRPr lang="en-US"/>
          </a:p>
        </p:txBody>
      </p:sp>
      <p:sp>
        <p:nvSpPr>
          <p:cNvPr id="4" name="Footer Placeholder 3">
            <a:extLst>
              <a:ext uri="{FF2B5EF4-FFF2-40B4-BE49-F238E27FC236}">
                <a16:creationId xmlns:a16="http://schemas.microsoft.com/office/drawing/2014/main" id="{D3CB1F18-ED24-9E49-9F0B-B6FD6B22F87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2459080753"/>
      </p:ext>
    </p:extLst>
  </p:cSld>
  <p:clrMap bg1="lt1" tx1="dk1" bg2="lt2" tx2="dk2" accent1="accent1" accent2="accent2" accent3="accent3" accent4="accent4" accent5="accent5" accent6="accent6" hlink="hlink" folHlink="folHlink"/>
  <p:hf sldNum="0" hdr="0" ftr="0" dt="0"/>
</p:handoutMaster>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png>
</file>

<file path=ppt/media/image20.jpeg>
</file>

<file path=ppt/media/image21.jpeg>
</file>

<file path=ppt/media/image22.jpeg>
</file>

<file path=ppt/media/image3.png>
</file>

<file path=ppt/media/image4.pn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01FDFC-8250-AD46-B773-8125051BCCF6}" type="datetimeFigureOut">
              <a:rPr lang="en-US" smtClean="0"/>
              <a:t>6/21/2021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224710507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100" kern="1200">
        <a:solidFill>
          <a:schemeClr val="tx1"/>
        </a:solidFill>
        <a:latin typeface="+mn-lt"/>
        <a:ea typeface="+mn-ea"/>
        <a:cs typeface="+mn-cs"/>
      </a:defRPr>
    </a:lvl2pPr>
    <a:lvl3pPr marL="914400" algn="l" defTabSz="914400" rtl="0" eaLnBrk="1" latinLnBrk="0" hangingPunct="1">
      <a:defRPr sz="1100" kern="1200">
        <a:solidFill>
          <a:schemeClr val="tx1"/>
        </a:solidFill>
        <a:latin typeface="+mn-lt"/>
        <a:ea typeface="+mn-ea"/>
        <a:cs typeface="+mn-cs"/>
      </a:defRPr>
    </a:lvl3pPr>
    <a:lvl4pPr marL="1371600" algn="l" defTabSz="914400" rtl="0" eaLnBrk="1" latinLnBrk="0" hangingPunct="1">
      <a:defRPr sz="1100" kern="1200">
        <a:solidFill>
          <a:schemeClr val="tx1"/>
        </a:solidFill>
        <a:latin typeface="+mn-lt"/>
        <a:ea typeface="+mn-ea"/>
        <a:cs typeface="+mn-cs"/>
      </a:defRPr>
    </a:lvl4pPr>
    <a:lvl5pPr marL="1828800" algn="l" defTabSz="914400" rtl="0" eaLnBrk="1" latinLnBrk="0" hangingPunct="1">
      <a:defRPr sz="11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aws.amazon.com/machine-learning/?nc2=h_ql_sol_use_ml" TargetMode="External"/><Relationship Id="rId7" Type="http://schemas.openxmlformats.org/officeDocument/2006/relationships/hyperlink" Target="https://aws.amazon.com/partners/featured/machine-learning/foundations/"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docs.aws.amazon.com/machine-learning/?id=docs_gateway" TargetMode="External"/><Relationship Id="rId5" Type="http://schemas.openxmlformats.org/officeDocument/2006/relationships/hyperlink" Target="https://aws.amazon.com/marketplace/solutions/machine-learning" TargetMode="External"/><Relationship Id="rId4" Type="http://schemas.openxmlformats.org/officeDocument/2006/relationships/hyperlink" Target="https://aws.amazon.com/blogs/machine-learning/classify-a-large-number-of-images-with-amazon-rekognition-and-aws-batch/"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Welcome to Module 1: Welcom</a:t>
            </a:r>
            <a:r>
              <a:rPr lang="en-US" sz="1100" baseline="0" dirty="0"/>
              <a:t>e to AWS Academy Machine Learning.</a:t>
            </a:r>
            <a:endParaRPr lang="en-US" sz="1100" dirty="0"/>
          </a:p>
        </p:txBody>
      </p:sp>
    </p:spTree>
    <p:extLst>
      <p:ext uri="{BB962C8B-B14F-4D97-AF65-F5344CB8AC3E}">
        <p14:creationId xmlns:p14="http://schemas.microsoft.com/office/powerpoint/2010/main" val="1736860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The purpose of this module is to describe how to use machine learning for computer vision. </a:t>
            </a:r>
          </a:p>
          <a:p>
            <a:endParaRPr lang="en-US" sz="11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1 describes the general problems that must be solved for computer vision.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2 outlines the process for analyzing images and videos.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Finally, Section 3 provides the steps to take to prepare datasets for computer vision. </a:t>
            </a:r>
          </a:p>
        </p:txBody>
      </p:sp>
    </p:spTree>
    <p:extLst>
      <p:ext uri="{BB962C8B-B14F-4D97-AF65-F5344CB8AC3E}">
        <p14:creationId xmlns:p14="http://schemas.microsoft.com/office/powerpoint/2010/main" val="2549914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This module provides an introduction to natural language processing with machine learning.</a:t>
            </a:r>
          </a:p>
          <a:p>
            <a:r>
              <a:rPr lang="en-US" sz="1100" kern="1200" dirty="0">
                <a:solidFill>
                  <a:schemeClr val="tx1"/>
                </a:solidFill>
                <a:effectLst/>
                <a:latin typeface="+mn-lt"/>
                <a:ea typeface="+mn-ea"/>
                <a:cs typeface="+mn-cs"/>
              </a:rPr>
              <a:t>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1 describes the general set of problems that you can solve with natural language processing.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2 reviews some of the managed AWS services that you can use to address natural language processing problems. The services reviewed include Amazon Transcribe, Amazon Translate, Amazon Lex, Amazon Comprehend, and Amazon Polly.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3 describes the guided lab in which you will create a bot to schedule appointments.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endParaRPr lang="en-US" sz="1000" dirty="0"/>
          </a:p>
        </p:txBody>
      </p:sp>
      <p:sp>
        <p:nvSpPr>
          <p:cNvPr id="2" name="Slide Image Placeholder 1"/>
          <p:cNvSpPr>
            <a:spLocks noGrp="1" noRot="1" noChangeAspect="1"/>
          </p:cNvSpPr>
          <p:nvPr>
            <p:ph type="sldImg"/>
          </p:nvPr>
        </p:nvSpPr>
        <p:spPr/>
      </p:sp>
    </p:spTree>
    <p:extLst>
      <p:ext uri="{BB962C8B-B14F-4D97-AF65-F5344CB8AC3E}">
        <p14:creationId xmlns:p14="http://schemas.microsoft.com/office/powerpoint/2010/main" val="25027126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In Module 7, you review what you have learned, and you learn about the process of obtaining a certification with Amazon Machine Learning.</a:t>
            </a:r>
          </a:p>
          <a:p>
            <a:r>
              <a:rPr lang="en-US" sz="1100" kern="1200" dirty="0">
                <a:solidFill>
                  <a:schemeClr val="tx1"/>
                </a:solidFill>
                <a:effectLst/>
                <a:latin typeface="+mn-lt"/>
                <a:ea typeface="+mn-ea"/>
                <a:cs typeface="+mn-cs"/>
              </a:rPr>
              <a:t>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1 provides an overview of what you have covered in the course.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In Section 2, you learn more about Amazon documentation and review two common frameworks for applying AWS services.</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3 describes the steps that you should take to continue to work toward an AWS Certified Machine Learning – Specialty certification.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dirty="0"/>
          </a:p>
          <a:p>
            <a:endParaRPr lang="en-US" sz="1000" dirty="0"/>
          </a:p>
        </p:txBody>
      </p:sp>
      <p:sp>
        <p:nvSpPr>
          <p:cNvPr id="2" name="Slide Image Placeholder 1"/>
          <p:cNvSpPr>
            <a:spLocks noGrp="1" noRot="1" noChangeAspect="1"/>
          </p:cNvSpPr>
          <p:nvPr>
            <p:ph type="sldImg"/>
          </p:nvPr>
        </p:nvSpPr>
        <p:spPr/>
      </p:sp>
    </p:spTree>
    <p:extLst>
      <p:ext uri="{BB962C8B-B14F-4D97-AF65-F5344CB8AC3E}">
        <p14:creationId xmlns:p14="http://schemas.microsoft.com/office/powerpoint/2010/main" val="6437304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Introducing Section 2: Machine learning job roles.</a:t>
            </a:r>
            <a:br>
              <a:rPr lang="en-US" sz="1100" dirty="0"/>
            </a:br>
            <a:endParaRPr lang="en-US" sz="1100" dirty="0"/>
          </a:p>
          <a:p>
            <a:r>
              <a:rPr lang="en-US" sz="1100" kern="1200" dirty="0">
                <a:solidFill>
                  <a:schemeClr val="tx1"/>
                </a:solidFill>
                <a:effectLst/>
                <a:latin typeface="+mn-lt"/>
                <a:ea typeface="+mn-ea"/>
                <a:cs typeface="+mn-cs"/>
              </a:rPr>
              <a:t>In this section, you get an overview of some of the more common job roles for machine learning professionals.</a:t>
            </a:r>
          </a:p>
        </p:txBody>
      </p:sp>
    </p:spTree>
    <p:extLst>
      <p:ext uri="{BB962C8B-B14F-4D97-AF65-F5344CB8AC3E}">
        <p14:creationId xmlns:p14="http://schemas.microsoft.com/office/powerpoint/2010/main" val="18652805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If you decide to work toward a data scientist role, you should focus on developing analytical, statistical, and programming skills. As a data scientist, you use those skills to collect, analyze, and interpret large datasets.  Some universities now offer degrees in data science, but often data scientists have degrees in statistics, math, computer science, or economics. As a data scientist, you need technical competencies in statistics, machine learning, programming languages, and data analytics.</a:t>
            </a:r>
          </a:p>
        </p:txBody>
      </p:sp>
    </p:spTree>
    <p:extLst>
      <p:ext uri="{BB962C8B-B14F-4D97-AF65-F5344CB8AC3E}">
        <p14:creationId xmlns:p14="http://schemas.microsoft.com/office/powerpoint/2010/main" val="33996047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If you decide to work toward a career as a machine learning engineer, you need some skills that are similar to a data scientist’s skills. However, your focus is more on programming skills and software architecture. As a machine learning engineer, you can apply those skills to design and develop machine learning systems. Machine learning engineers often have previous experience with software development. Although these roles also require technical competencies in statistics and machine learning, they rely more on programming and software engineering than other machine learning roles.</a:t>
            </a:r>
          </a:p>
          <a:p>
            <a:endParaRPr lang="en-US" dirty="0"/>
          </a:p>
        </p:txBody>
      </p:sp>
    </p:spTree>
    <p:extLst>
      <p:ext uri="{BB962C8B-B14F-4D97-AF65-F5344CB8AC3E}">
        <p14:creationId xmlns:p14="http://schemas.microsoft.com/office/powerpoint/2010/main" val="1224817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You might also decide to work toward a career in science where you can apply machine learning technology. Machine learning has an impact on everything from astronomy to zoology, so many different paths are open to you. As an applied science researcher, your primary focus is on the type of science that you decide to concentrate on. You need some of the skills of a data scientist, but you must also know how to apply those skills to your chosen domain. These roles also require technical competencies in statistics and machine learning.</a:t>
            </a:r>
          </a:p>
          <a:p>
            <a:endParaRPr lang="en-US" dirty="0"/>
          </a:p>
        </p:txBody>
      </p:sp>
    </p:spTree>
    <p:extLst>
      <p:ext uri="{BB962C8B-B14F-4D97-AF65-F5344CB8AC3E}">
        <p14:creationId xmlns:p14="http://schemas.microsoft.com/office/powerpoint/2010/main" val="18494984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Many software developers are now integrating machine learning into their applications. If you are working toward a career as a software developer, you should include machine learning technology in your course of study. As a machine learning developer, your primary focus is on software development skills, but you also need some of the skills of a data scientist. Therefore, you should include coursework in statistics and applied mathematics.</a:t>
            </a:r>
          </a:p>
          <a:p>
            <a:endParaRPr lang="en-US" dirty="0"/>
          </a:p>
        </p:txBody>
      </p:sp>
    </p:spTree>
    <p:extLst>
      <p:ext uri="{BB962C8B-B14F-4D97-AF65-F5344CB8AC3E}">
        <p14:creationId xmlns:p14="http://schemas.microsoft.com/office/powerpoint/2010/main" val="27635619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Introducing Section 3: Resources, documentation, and whitepapers. This section provides some useful links to extra resources you can use in this course.</a:t>
            </a:r>
          </a:p>
        </p:txBody>
      </p:sp>
    </p:spTree>
    <p:extLst>
      <p:ext uri="{BB962C8B-B14F-4D97-AF65-F5344CB8AC3E}">
        <p14:creationId xmlns:p14="http://schemas.microsoft.com/office/powerpoint/2010/main" val="8043639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Notes Placeholder 3"/>
          <p:cNvSpPr>
            <a:spLocks noGrp="1"/>
          </p:cNvSpPr>
          <p:nvPr>
            <p:ph type="body"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t>If you want to learn more about machine learning, you might find the following additional resources helpful:</a:t>
            </a:r>
          </a:p>
          <a:p>
            <a:endParaRPr lang="en-US" sz="1050" dirty="0"/>
          </a:p>
          <a:p>
            <a:pPr marL="171450" lvl="0" indent="-171450">
              <a:buClr>
                <a:schemeClr val="tx1"/>
              </a:buClr>
              <a:buFont typeface="Arial" panose="020B0604020202020204" pitchFamily="34" charset="0"/>
              <a:buChar char="•"/>
            </a:pPr>
            <a:r>
              <a:rPr lang="en-US" dirty="0">
                <a:solidFill>
                  <a:srgbClr val="08AAD6"/>
                </a:solidFill>
                <a:latin typeface="+mn-lt"/>
                <a:hlinkClick r:id="rId3">
                  <a:extLst>
                    <a:ext uri="{A12FA001-AC4F-418D-AE19-62706E023703}">
                      <ahyp:hlinkClr xmlns:ahyp="http://schemas.microsoft.com/office/drawing/2018/hyperlinkcolor" val="tx"/>
                    </a:ext>
                  </a:extLst>
                </a:hlinkClick>
              </a:rPr>
              <a:t>Machine Learning on AWS</a:t>
            </a:r>
          </a:p>
          <a:p>
            <a:pPr marL="171450" lvl="0" indent="-171450">
              <a:buClr>
                <a:schemeClr val="tx1"/>
              </a:buClr>
              <a:buFont typeface="Arial" panose="020B0604020202020204" pitchFamily="34" charset="0"/>
              <a:buChar char="•"/>
            </a:pPr>
            <a:r>
              <a:rPr lang="en-US" dirty="0">
                <a:solidFill>
                  <a:srgbClr val="08AAD6"/>
                </a:solidFill>
                <a:latin typeface="+mn-lt"/>
                <a:hlinkClick r:id="rId4">
                  <a:extLst>
                    <a:ext uri="{A12FA001-AC4F-418D-AE19-62706E023703}">
                      <ahyp:hlinkClr xmlns:ahyp="http://schemas.microsoft.com/office/drawing/2018/hyperlinkcolor" val="tx"/>
                    </a:ext>
                  </a:extLst>
                </a:hlinkClick>
              </a:rPr>
              <a:t>AWS Machine Learning Blog</a:t>
            </a:r>
            <a:r>
              <a:rPr lang="en-US" dirty="0">
                <a:solidFill>
                  <a:srgbClr val="08AAD6"/>
                </a:solidFill>
                <a:latin typeface="+mn-lt"/>
              </a:rPr>
              <a:t> </a:t>
            </a:r>
          </a:p>
          <a:p>
            <a:pPr marL="171450" lvl="0" indent="-171450">
              <a:buClr>
                <a:schemeClr val="tx1"/>
              </a:buClr>
              <a:buFont typeface="Arial" panose="020B0604020202020204" pitchFamily="34" charset="0"/>
              <a:buChar char="•"/>
            </a:pPr>
            <a:r>
              <a:rPr lang="en-US" dirty="0">
                <a:solidFill>
                  <a:srgbClr val="08AAD6"/>
                </a:solidFill>
                <a:hlinkClick r:id="rId5">
                  <a:extLst>
                    <a:ext uri="{A12FA001-AC4F-418D-AE19-62706E023703}">
                      <ahyp:hlinkClr xmlns:ahyp="http://schemas.microsoft.com/office/drawing/2018/hyperlinkcolor" val="tx"/>
                    </a:ext>
                  </a:extLst>
                </a:hlinkClick>
              </a:rPr>
              <a:t>Machine Learning Solutions in AWS Marketplace</a:t>
            </a:r>
            <a:endParaRPr lang="en-US" dirty="0">
              <a:solidFill>
                <a:srgbClr val="08AAD6"/>
              </a:solidFill>
              <a:hlinkClick r:id="rId3">
                <a:extLst>
                  <a:ext uri="{A12FA001-AC4F-418D-AE19-62706E023703}">
                    <ahyp:hlinkClr xmlns:ahyp="http://schemas.microsoft.com/office/drawing/2018/hyperlinkcolor" val="tx"/>
                  </a:ext>
                </a:extLst>
              </a:hlinkClick>
            </a:endParaRPr>
          </a:p>
          <a:p>
            <a:pPr marL="171450" lvl="0" indent="-171450">
              <a:buClr>
                <a:schemeClr val="tx1"/>
              </a:buClr>
              <a:buFont typeface="Arial" panose="020B0604020202020204" pitchFamily="34" charset="0"/>
              <a:buChar char="•"/>
            </a:pPr>
            <a:r>
              <a:rPr lang="en-US" dirty="0">
                <a:solidFill>
                  <a:srgbClr val="08AAD6"/>
                </a:solidFill>
                <a:hlinkClick r:id="rId6">
                  <a:extLst>
                    <a:ext uri="{A12FA001-AC4F-418D-AE19-62706E023703}">
                      <ahyp:hlinkClr xmlns:ahyp="http://schemas.microsoft.com/office/drawing/2018/hyperlinkcolor" val="tx"/>
                    </a:ext>
                  </a:extLst>
                </a:hlinkClick>
              </a:rPr>
              <a:t>Amazon Machine Learning Service Documentation</a:t>
            </a:r>
            <a:endParaRPr lang="en-US" dirty="0">
              <a:solidFill>
                <a:srgbClr val="08AAD6"/>
              </a:solidFill>
            </a:endParaRPr>
          </a:p>
          <a:p>
            <a:pPr marL="171450" lvl="0" indent="-171450">
              <a:buClr>
                <a:schemeClr val="tx1"/>
              </a:buClr>
              <a:buFont typeface="Arial" panose="020B0604020202020204" pitchFamily="34" charset="0"/>
              <a:buChar char="•"/>
            </a:pPr>
            <a:r>
              <a:rPr lang="en-US" dirty="0">
                <a:solidFill>
                  <a:srgbClr val="08AAD6"/>
                </a:solidFill>
                <a:hlinkClick r:id="rId5">
                  <a:extLst>
                    <a:ext uri="{A12FA001-AC4F-418D-AE19-62706E023703}">
                      <ahyp:hlinkClr xmlns:ahyp="http://schemas.microsoft.com/office/drawing/2018/hyperlinkcolor" val="tx"/>
                    </a:ext>
                  </a:extLst>
                </a:hlinkClick>
              </a:rPr>
              <a:t>Machine Learning Solutions in AWS Marketplace</a:t>
            </a:r>
            <a:endParaRPr lang="en-US" dirty="0">
              <a:solidFill>
                <a:srgbClr val="08AAD6"/>
              </a:solidFill>
              <a:hlinkClick r:id="rId3">
                <a:extLst>
                  <a:ext uri="{A12FA001-AC4F-418D-AE19-62706E023703}">
                    <ahyp:hlinkClr xmlns:ahyp="http://schemas.microsoft.com/office/drawing/2018/hyperlinkcolor" val="tx"/>
                  </a:ext>
                </a:extLst>
              </a:hlinkClick>
            </a:endParaRPr>
          </a:p>
          <a:p>
            <a:pPr marL="171450" lvl="0" indent="-171450">
              <a:buClr>
                <a:schemeClr val="tx1"/>
              </a:buClr>
              <a:buFont typeface="Arial" panose="020B0604020202020204" pitchFamily="34" charset="0"/>
              <a:buChar char="•"/>
            </a:pPr>
            <a:r>
              <a:rPr lang="en-US" dirty="0">
                <a:solidFill>
                  <a:srgbClr val="08AAD6"/>
                </a:solidFill>
                <a:hlinkClick r:id="rId6">
                  <a:extLst>
                    <a:ext uri="{A12FA001-AC4F-418D-AE19-62706E023703}">
                      <ahyp:hlinkClr xmlns:ahyp="http://schemas.microsoft.com/office/drawing/2018/hyperlinkcolor" val="tx"/>
                    </a:ext>
                  </a:extLst>
                </a:hlinkClick>
              </a:rPr>
              <a:t>Amazon Machine Learning Service Documentation</a:t>
            </a:r>
            <a:endParaRPr lang="en-US" dirty="0">
              <a:solidFill>
                <a:srgbClr val="08AAD6"/>
              </a:solidFill>
            </a:endParaRPr>
          </a:p>
          <a:p>
            <a:pPr marL="171450" lvl="0" indent="-171450">
              <a:buClr>
                <a:schemeClr val="tx1"/>
              </a:buClr>
              <a:buFont typeface="Arial" panose="020B0604020202020204" pitchFamily="34" charset="0"/>
              <a:buChar char="•"/>
            </a:pPr>
            <a:r>
              <a:rPr lang="en-US" dirty="0">
                <a:solidFill>
                  <a:srgbClr val="08AAD6"/>
                </a:solidFill>
                <a:latin typeface="+mn-lt"/>
                <a:hlinkClick r:id="rId7">
                  <a:extLst>
                    <a:ext uri="{A12FA001-AC4F-418D-AE19-62706E023703}">
                      <ahyp:hlinkClr xmlns:ahyp="http://schemas.microsoft.com/office/drawing/2018/hyperlinkcolor" val="tx"/>
                    </a:ext>
                  </a:extLst>
                </a:hlinkClick>
              </a:rPr>
              <a:t>Machine Learning in the AWS Partner Network</a:t>
            </a:r>
            <a:endParaRPr lang="en-US" dirty="0">
              <a:solidFill>
                <a:srgbClr val="08AAD6"/>
              </a:solidFill>
              <a:latin typeface="+mn-lt"/>
            </a:endParaRPr>
          </a:p>
          <a:p>
            <a:endParaRPr lang="en-US" sz="1050" dirty="0"/>
          </a:p>
        </p:txBody>
      </p:sp>
    </p:spTree>
    <p:extLst>
      <p:ext uri="{BB962C8B-B14F-4D97-AF65-F5344CB8AC3E}">
        <p14:creationId xmlns:p14="http://schemas.microsoft.com/office/powerpoint/2010/main" val="900439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At the end of this module, you should be able to:</a:t>
            </a:r>
          </a:p>
          <a:p>
            <a:endParaRPr lang="en-US" sz="1100" dirty="0"/>
          </a:p>
          <a:p>
            <a:pPr marL="171450" indent="-171450">
              <a:buFont typeface="Arial" panose="020B0604020202020204" pitchFamily="34" charset="0"/>
              <a:buChar char="•"/>
            </a:pPr>
            <a:r>
              <a:rPr lang="en-US" sz="1100" dirty="0"/>
              <a:t>Identify course prerequisites and objectives</a:t>
            </a:r>
          </a:p>
          <a:p>
            <a:pPr marL="171450" indent="-171450">
              <a:buFont typeface="Arial" panose="020B0604020202020204" pitchFamily="34" charset="0"/>
              <a:buChar char="•"/>
            </a:pPr>
            <a:r>
              <a:rPr lang="en-US" sz="1100" dirty="0"/>
              <a:t>Describe the various roles that require machine learning knowledge, and </a:t>
            </a:r>
          </a:p>
          <a:p>
            <a:pPr marL="171450" indent="-171450">
              <a:buFont typeface="Arial" panose="020B0604020202020204" pitchFamily="34" charset="0"/>
              <a:buChar char="•"/>
            </a:pPr>
            <a:r>
              <a:rPr lang="en-US" sz="1100" dirty="0"/>
              <a:t>Identify resources for further learning </a:t>
            </a:r>
          </a:p>
        </p:txBody>
      </p:sp>
    </p:spTree>
    <p:extLst>
      <p:ext uri="{BB962C8B-B14F-4D97-AF65-F5344CB8AC3E}">
        <p14:creationId xmlns:p14="http://schemas.microsoft.com/office/powerpoint/2010/main" val="3456564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t>Thank you for completing this module.</a:t>
            </a:r>
          </a:p>
        </p:txBody>
      </p:sp>
    </p:spTree>
    <p:extLst>
      <p:ext uri="{BB962C8B-B14F-4D97-AF65-F5344CB8AC3E}">
        <p14:creationId xmlns:p14="http://schemas.microsoft.com/office/powerpoint/2010/main" val="1326937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Introducing Section 1: Course prerequisites and objectives.</a:t>
            </a:r>
          </a:p>
        </p:txBody>
      </p:sp>
    </p:spTree>
    <p:extLst>
      <p:ext uri="{BB962C8B-B14F-4D97-AF65-F5344CB8AC3E}">
        <p14:creationId xmlns:p14="http://schemas.microsoft.com/office/powerpoint/2010/main" val="18906542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It is helpful to understand the prerequisites of this course.</a:t>
            </a:r>
            <a:br>
              <a:rPr lang="en-US" sz="1100" kern="1200" dirty="0">
                <a:solidFill>
                  <a:schemeClr val="tx1"/>
                </a:solidFill>
                <a:effectLst/>
                <a:latin typeface="+mn-lt"/>
                <a:ea typeface="+mn-ea"/>
                <a:cs typeface="+mn-cs"/>
              </a:rPr>
            </a:br>
            <a:endParaRPr lang="en-US" sz="1100" kern="1200" dirty="0">
              <a:solidFill>
                <a:schemeClr val="tx1"/>
              </a:solidFill>
              <a:effectLst/>
              <a:latin typeface="+mn-lt"/>
              <a:ea typeface="+mn-ea"/>
              <a:cs typeface="+mn-cs"/>
            </a:endParaRPr>
          </a:p>
          <a:p>
            <a:pPr marL="228600" lvl="0" indent="-228600">
              <a:buFont typeface="+mj-lt"/>
              <a:buAutoNum type="arabicPeriod"/>
            </a:pPr>
            <a:r>
              <a:rPr lang="en-US" sz="1100" kern="1200" dirty="0">
                <a:solidFill>
                  <a:schemeClr val="tx1"/>
                </a:solidFill>
                <a:effectLst/>
                <a:latin typeface="+mn-lt"/>
                <a:ea typeface="+mn-ea"/>
                <a:cs typeface="+mn-cs"/>
              </a:rPr>
              <a:t>It’s preferable for attendees to have some general </a:t>
            </a:r>
            <a:r>
              <a:rPr lang="en-US" sz="1100" b="1" kern="1200" dirty="0">
                <a:solidFill>
                  <a:schemeClr val="tx1"/>
                </a:solidFill>
                <a:effectLst/>
                <a:latin typeface="+mn-lt"/>
                <a:ea typeface="+mn-ea"/>
                <a:cs typeface="+mn-cs"/>
              </a:rPr>
              <a:t>IT knowledge</a:t>
            </a:r>
            <a:r>
              <a:rPr lang="en-US" sz="1100" kern="1200" dirty="0">
                <a:solidFill>
                  <a:schemeClr val="tx1"/>
                </a:solidFill>
                <a:effectLst/>
                <a:latin typeface="+mn-lt"/>
                <a:ea typeface="+mn-ea"/>
                <a:cs typeface="+mn-cs"/>
              </a:rPr>
              <a:t>. The foundational computer literacy skills that you need to be successful include basic computer concepts, email, file management, and a good understanding of the internet. You also should have completed the AWS Academy Cloud Foundations course, intermediate skills with Python programming, and general knowledge of applied statistics.</a:t>
            </a:r>
          </a:p>
          <a:p>
            <a:pPr marL="228600" lvl="0" indent="-228600">
              <a:buFont typeface="+mj-lt"/>
              <a:buAutoNum type="arabicPeriod"/>
            </a:pPr>
            <a:r>
              <a:rPr lang="en-US" sz="1100" b="1" kern="1200" dirty="0">
                <a:solidFill>
                  <a:schemeClr val="tx1"/>
                </a:solidFill>
                <a:effectLst/>
                <a:latin typeface="+mn-lt"/>
                <a:ea typeface="+mn-ea"/>
                <a:cs typeface="+mn-cs"/>
              </a:rPr>
              <a:t>General business knowledge </a:t>
            </a:r>
            <a:r>
              <a:rPr lang="en-US" sz="1100" kern="1200" dirty="0">
                <a:solidFill>
                  <a:schemeClr val="tx1"/>
                </a:solidFill>
                <a:effectLst/>
                <a:latin typeface="+mn-lt"/>
                <a:ea typeface="+mn-ea"/>
                <a:cs typeface="+mn-cs"/>
              </a:rPr>
              <a:t>is important, including insight into how information technology is used in business. Communication skills, leadership abilities, and a customer service orientation are also important skill sets.</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To achieve success in this course, you also should have:</a:t>
            </a:r>
            <a:br>
              <a:rPr lang="en-US" sz="1100" kern="1200" dirty="0">
                <a:solidFill>
                  <a:schemeClr val="tx1"/>
                </a:solidFill>
                <a:effectLst/>
                <a:latin typeface="+mn-lt"/>
                <a:ea typeface="+mn-ea"/>
                <a:cs typeface="+mn-cs"/>
              </a:rPr>
            </a:b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A general familiarity with </a:t>
            </a:r>
            <a:r>
              <a:rPr lang="en-US" sz="1100" b="1" kern="1200" dirty="0">
                <a:solidFill>
                  <a:schemeClr val="tx1"/>
                </a:solidFill>
                <a:effectLst/>
                <a:latin typeface="+mn-lt"/>
                <a:ea typeface="+mn-ea"/>
                <a:cs typeface="+mn-cs"/>
              </a:rPr>
              <a:t>cloud computing </a:t>
            </a:r>
            <a:r>
              <a:rPr lang="en-US" sz="1100" kern="1200" dirty="0">
                <a:solidFill>
                  <a:schemeClr val="tx1"/>
                </a:solidFill>
                <a:effectLst/>
                <a:latin typeface="+mn-lt"/>
                <a:ea typeface="+mn-ea"/>
                <a:cs typeface="+mn-cs"/>
              </a:rPr>
              <a:t>concepts</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A working knowledge of </a:t>
            </a:r>
            <a:r>
              <a:rPr lang="en-US" sz="1100" b="1" kern="1200" dirty="0">
                <a:solidFill>
                  <a:schemeClr val="tx1"/>
                </a:solidFill>
                <a:effectLst/>
                <a:latin typeface="+mn-lt"/>
                <a:ea typeface="+mn-ea"/>
                <a:cs typeface="+mn-cs"/>
              </a:rPr>
              <a:t>distributed systems</a:t>
            </a:r>
            <a:endParaRPr lang="en-US" sz="11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Familiarity with </a:t>
            </a:r>
            <a:r>
              <a:rPr lang="en-US" sz="1100" b="1" kern="1200" dirty="0">
                <a:solidFill>
                  <a:schemeClr val="tx1"/>
                </a:solidFill>
                <a:effectLst/>
                <a:latin typeface="+mn-lt"/>
                <a:ea typeface="+mn-ea"/>
                <a:cs typeface="+mn-cs"/>
              </a:rPr>
              <a:t>general networking</a:t>
            </a:r>
            <a:r>
              <a:rPr lang="en-US" sz="1100" kern="1200" dirty="0">
                <a:solidFill>
                  <a:schemeClr val="tx1"/>
                </a:solidFill>
                <a:effectLst/>
                <a:latin typeface="+mn-lt"/>
                <a:ea typeface="+mn-ea"/>
                <a:cs typeface="+mn-cs"/>
              </a:rPr>
              <a:t> concepts</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A working knowledge of </a:t>
            </a:r>
            <a:r>
              <a:rPr lang="en-US" sz="1100" b="1" kern="1200" dirty="0">
                <a:solidFill>
                  <a:schemeClr val="tx1"/>
                </a:solidFill>
                <a:effectLst/>
                <a:latin typeface="+mn-lt"/>
                <a:ea typeface="+mn-ea"/>
                <a:cs typeface="+mn-cs"/>
              </a:rPr>
              <a:t>multi-tier architectures</a:t>
            </a:r>
            <a:endParaRPr lang="en-US" sz="1100" kern="1200" dirty="0">
              <a:solidFill>
                <a:schemeClr val="tx1"/>
              </a:solidFill>
              <a:effectLst/>
              <a:latin typeface="+mn-lt"/>
              <a:ea typeface="+mn-ea"/>
              <a:cs typeface="+mn-cs"/>
            </a:endParaRPr>
          </a:p>
          <a:p>
            <a:endParaRPr lang="en-US" sz="1000" dirty="0"/>
          </a:p>
        </p:txBody>
      </p:sp>
    </p:spTree>
    <p:extLst>
      <p:ext uri="{BB962C8B-B14F-4D97-AF65-F5344CB8AC3E}">
        <p14:creationId xmlns:p14="http://schemas.microsoft.com/office/powerpoint/2010/main" val="31998241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In this course, you will learn how to describe machine learning (ML), which includes how to:</a:t>
            </a:r>
          </a:p>
          <a:p>
            <a:r>
              <a:rPr lang="en-US" sz="1100" kern="1200" dirty="0">
                <a:solidFill>
                  <a:schemeClr val="tx1"/>
                </a:solidFill>
                <a:effectLst/>
                <a:latin typeface="+mn-lt"/>
                <a:ea typeface="+mn-ea"/>
                <a:cs typeface="+mn-cs"/>
              </a:rPr>
              <a:t> </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Recognize how machine learning and deep learning are part of artificial intelligence</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Describe artificial intelligence and machine learning terminology</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Identify how machine learning can be used to solve a business problem</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Describe the machine learning process</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List the tools available to data scientists </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Identify when to use machine learning instead of traditional software development methods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You will also learn how to implement a machine learning pipeline, which includes learning how to:</a:t>
            </a:r>
          </a:p>
          <a:p>
            <a:r>
              <a:rPr lang="en-US" sz="1100" kern="1200" dirty="0">
                <a:solidFill>
                  <a:schemeClr val="tx1"/>
                </a:solidFill>
                <a:effectLst/>
                <a:latin typeface="+mn-lt"/>
                <a:ea typeface="+mn-ea"/>
                <a:cs typeface="+mn-cs"/>
              </a:rPr>
              <a:t> </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Formulate a problem from a business request </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Obtain and secure data for machine learning</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Use Amazon SageMaker to build a Jupyter notebook </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Outline the process for evaluating data</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Explain why data must be preprocessed</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Use open-source tools to examine and preprocess data</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Use Amazon SageMaker to train and host a machine learning model</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Use cross validation to test the performance of a machine learning model</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Use a hosted model for inference </a:t>
            </a:r>
          </a:p>
          <a:p>
            <a:pPr marL="171450" lvl="0" indent="-171450">
              <a:buFont typeface="Arial" panose="020B0604020202020204" pitchFamily="34" charset="0"/>
              <a:buChar char="•"/>
            </a:pPr>
            <a:r>
              <a:rPr lang="en-US" sz="1100" kern="1200" dirty="0">
                <a:solidFill>
                  <a:schemeClr val="tx1"/>
                </a:solidFill>
                <a:effectLst/>
                <a:latin typeface="+mn-lt"/>
                <a:ea typeface="+mn-ea"/>
                <a:cs typeface="+mn-cs"/>
              </a:rPr>
              <a:t>Create an Amazon SageMaker hyperparameter tuning job to optimize a model’s effectiveness</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Finally, you will learn how to use managed Amazon ML services to solve specific machine learning problems in forecasting, computer vision, and natural language processing. </a:t>
            </a:r>
          </a:p>
          <a:p>
            <a:r>
              <a:rPr lang="en-US" sz="1100" kern="1200" dirty="0">
                <a:solidFill>
                  <a:schemeClr val="tx1"/>
                </a:solidFill>
                <a:effectLst/>
                <a:latin typeface="+mn-lt"/>
                <a:ea typeface="+mn-ea"/>
                <a:cs typeface="+mn-cs"/>
              </a:rPr>
              <a:t> </a:t>
            </a:r>
          </a:p>
        </p:txBody>
      </p:sp>
    </p:spTree>
    <p:extLst>
      <p:ext uri="{BB962C8B-B14F-4D97-AF65-F5344CB8AC3E}">
        <p14:creationId xmlns:p14="http://schemas.microsoft.com/office/powerpoint/2010/main" val="30720178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To achieve the course objectives, you will complete the following modules:</a:t>
            </a:r>
          </a:p>
          <a:p>
            <a:r>
              <a:rPr lang="en-US" sz="1100" kern="1200" dirty="0">
                <a:solidFill>
                  <a:schemeClr val="tx1"/>
                </a:solidFill>
                <a:effectLst/>
                <a:latin typeface="+mn-lt"/>
                <a:ea typeface="+mn-ea"/>
                <a:cs typeface="+mn-cs"/>
              </a:rPr>
              <a:t>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Module 2 provides an introduction to machine learning.</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Module 3 describes how to implement a machine learning pipeline with Amazon SageMaker.</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Modules 4, 5, and 6 describe how to apply AWS Managed Services for problems in forecasting, computer vision, and natural language processing.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Module 7 is a summary of the course, along with an overview of steps that you can take toward attaining certification in machine learning.  </a:t>
            </a:r>
          </a:p>
          <a:p>
            <a:r>
              <a:rPr lang="en-US" sz="1100" kern="1200" dirty="0">
                <a:solidFill>
                  <a:schemeClr val="tx1"/>
                </a:solidFill>
                <a:effectLst/>
                <a:latin typeface="+mn-lt"/>
                <a:ea typeface="+mn-ea"/>
                <a:cs typeface="+mn-cs"/>
              </a:rPr>
              <a:t> </a:t>
            </a:r>
          </a:p>
          <a:p>
            <a:r>
              <a:rPr lang="en-US" sz="1100" kern="1200" dirty="0">
                <a:solidFill>
                  <a:schemeClr val="tx1"/>
                </a:solidFill>
                <a:effectLst/>
                <a:latin typeface="+mn-lt"/>
                <a:ea typeface="+mn-ea"/>
                <a:cs typeface="+mn-cs"/>
              </a:rPr>
              <a:t>The next five slides provide more detail on the subtopics that are covered in each module.</a:t>
            </a:r>
          </a:p>
          <a:p>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0509074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The purpose of this module is to introduce you to major concepts for understanding machine learning. </a:t>
            </a:r>
          </a:p>
          <a:p>
            <a:endParaRPr lang="en-US" sz="11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1 describes the overall field of machine learning and how machine learning relates to artificial intelligence and deep learning.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2 summarizes some of the most common business problems that you can solve with machine learning.</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3 describes the general workflow for solving machine learning problems and defines some of the more common terms that are used in machine learning.</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4 reviews some of the tools that machine learning professionals commonly use.</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5 provides an overview of some of the common challenges that you will face when you work with machine learning problems. </a:t>
            </a:r>
          </a:p>
        </p:txBody>
      </p:sp>
    </p:spTree>
    <p:extLst>
      <p:ext uri="{BB962C8B-B14F-4D97-AF65-F5344CB8AC3E}">
        <p14:creationId xmlns:p14="http://schemas.microsoft.com/office/powerpoint/2010/main" val="27570988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Module 3 provides an introduction to Amazon SageMaker and how you can use it to implement a machine learning pipeline. The module focuses on the application of machine learning to computer vision as an example of the machine learning pipeline.</a:t>
            </a:r>
          </a:p>
          <a:p>
            <a:endParaRPr lang="en-US" sz="11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1 introduces you to the general field of computer vision.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Sections 2 through 8 describe the phases of the machine learning pipeline by using computer vision as an example application. </a:t>
            </a:r>
          </a:p>
          <a:p>
            <a:pPr marL="628650" lvl="1" indent="-171450">
              <a:buFont typeface="Arial" panose="020B0604020202020204" pitchFamily="34" charset="0"/>
              <a:buChar char="•"/>
            </a:pPr>
            <a:r>
              <a:rPr lang="en-US" sz="1100" kern="1200" dirty="0">
                <a:solidFill>
                  <a:schemeClr val="tx1"/>
                </a:solidFill>
                <a:effectLst/>
                <a:latin typeface="+mn-lt"/>
                <a:ea typeface="+mn-ea"/>
                <a:cs typeface="+mn-cs"/>
              </a:rPr>
              <a:t>In Section 2, you learn how to collect and secure data. </a:t>
            </a:r>
          </a:p>
          <a:p>
            <a:pPr marL="628650" lvl="1" indent="-171450">
              <a:buFont typeface="Arial" panose="020B0604020202020204" pitchFamily="34" charset="0"/>
              <a:buChar char="•"/>
            </a:pPr>
            <a:r>
              <a:rPr lang="en-US" sz="1100" kern="1200" dirty="0">
                <a:solidFill>
                  <a:schemeClr val="tx1"/>
                </a:solidFill>
                <a:effectLst/>
                <a:latin typeface="+mn-lt"/>
                <a:ea typeface="+mn-ea"/>
                <a:cs typeface="+mn-cs"/>
              </a:rPr>
              <a:t>Section 3 describes different techniques for evaluating data. </a:t>
            </a:r>
          </a:p>
          <a:p>
            <a:pPr marL="628650" lvl="1" indent="-171450">
              <a:buFont typeface="Arial" panose="020B0604020202020204" pitchFamily="34" charset="0"/>
              <a:buChar char="•"/>
            </a:pPr>
            <a:r>
              <a:rPr lang="en-US" sz="1100" kern="1200" dirty="0">
                <a:solidFill>
                  <a:schemeClr val="tx1"/>
                </a:solidFill>
                <a:effectLst/>
                <a:latin typeface="+mn-lt"/>
                <a:ea typeface="+mn-ea"/>
                <a:cs typeface="+mn-cs"/>
              </a:rPr>
              <a:t>In Section 4, you learn about the process of feature engineering. </a:t>
            </a:r>
          </a:p>
          <a:p>
            <a:pPr marL="628650" lvl="1" indent="-171450">
              <a:buFont typeface="Arial" panose="020B0604020202020204" pitchFamily="34" charset="0"/>
              <a:buChar char="•"/>
            </a:pPr>
            <a:r>
              <a:rPr lang="en-US" sz="1100" kern="1200" dirty="0">
                <a:solidFill>
                  <a:schemeClr val="tx1"/>
                </a:solidFill>
                <a:effectLst/>
                <a:latin typeface="+mn-lt"/>
                <a:ea typeface="+mn-ea"/>
                <a:cs typeface="+mn-cs"/>
              </a:rPr>
              <a:t>Section 5 describes the steps to take in Amazon SageMaker to train a model. </a:t>
            </a:r>
          </a:p>
          <a:p>
            <a:pPr marL="628650" lvl="1" indent="-171450">
              <a:buFont typeface="Arial" panose="020B0604020202020204" pitchFamily="34" charset="0"/>
              <a:buChar char="•"/>
            </a:pPr>
            <a:r>
              <a:rPr lang="en-US" sz="1100" kern="1200" dirty="0">
                <a:solidFill>
                  <a:schemeClr val="tx1"/>
                </a:solidFill>
                <a:effectLst/>
                <a:latin typeface="+mn-lt"/>
                <a:ea typeface="+mn-ea"/>
                <a:cs typeface="+mn-cs"/>
              </a:rPr>
              <a:t>Section 6 provides an overview of the options for hosting and using a model with Amazon SageMaker. </a:t>
            </a:r>
          </a:p>
          <a:p>
            <a:pPr marL="628650" lvl="1" indent="-171450">
              <a:buFont typeface="Arial" panose="020B0604020202020204" pitchFamily="34" charset="0"/>
              <a:buChar char="•"/>
            </a:pPr>
            <a:r>
              <a:rPr lang="en-US" sz="1100" kern="1200" dirty="0">
                <a:solidFill>
                  <a:schemeClr val="tx1"/>
                </a:solidFill>
                <a:effectLst/>
                <a:latin typeface="+mn-lt"/>
                <a:ea typeface="+mn-ea"/>
                <a:cs typeface="+mn-cs"/>
              </a:rPr>
              <a:t>Finally, Sections 7 and 8 cover how to evaluate and tune your model with Amazon SageMaker.</a:t>
            </a:r>
          </a:p>
          <a:p>
            <a:endParaRPr lang="en-US" sz="1100" dirty="0"/>
          </a:p>
        </p:txBody>
      </p:sp>
    </p:spTree>
    <p:extLst>
      <p:ext uri="{BB962C8B-B14F-4D97-AF65-F5344CB8AC3E}">
        <p14:creationId xmlns:p14="http://schemas.microsoft.com/office/powerpoint/2010/main" val="19413825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This module provides an introduction to the use of machine learning to create forecasts that are based on time series data.  </a:t>
            </a:r>
          </a:p>
          <a:p>
            <a:r>
              <a:rPr lang="en-US" sz="1100" kern="1200" dirty="0">
                <a:solidFill>
                  <a:schemeClr val="tx1"/>
                </a:solidFill>
                <a:effectLst/>
                <a:latin typeface="+mn-lt"/>
                <a:ea typeface="+mn-ea"/>
                <a:cs typeface="+mn-cs"/>
              </a:rPr>
              <a:t>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1 describes forecasting in general and summarizes some common applications of forecasting. </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2 outlines some of the pitfalls of the use of time series data to make forecasts.</a:t>
            </a:r>
          </a:p>
          <a:p>
            <a:pPr marL="171450" indent="-171450">
              <a:buFont typeface="Arial" panose="020B0604020202020204" pitchFamily="34" charset="0"/>
              <a:buChar char="•"/>
            </a:pPr>
            <a:r>
              <a:rPr lang="en-US" sz="1100" kern="1200" dirty="0">
                <a:solidFill>
                  <a:schemeClr val="tx1"/>
                </a:solidFill>
                <a:effectLst/>
                <a:latin typeface="+mn-lt"/>
                <a:ea typeface="+mn-ea"/>
                <a:cs typeface="+mn-cs"/>
              </a:rPr>
              <a:t>Section 3 provides an overview of how to use the Amazon Forecast service.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b="1" dirty="0"/>
          </a:p>
          <a:p>
            <a:endParaRPr lang="en-US" sz="1050" dirty="0"/>
          </a:p>
        </p:txBody>
      </p:sp>
      <p:sp>
        <p:nvSpPr>
          <p:cNvPr id="2" name="Slide Image Placeholder 1"/>
          <p:cNvSpPr>
            <a:spLocks noGrp="1" noRot="1" noChangeAspect="1"/>
          </p:cNvSpPr>
          <p:nvPr>
            <p:ph type="sldImg"/>
          </p:nvPr>
        </p:nvSpPr>
        <p:spPr/>
      </p:sp>
    </p:spTree>
    <p:extLst>
      <p:ext uri="{BB962C8B-B14F-4D97-AF65-F5344CB8AC3E}">
        <p14:creationId xmlns:p14="http://schemas.microsoft.com/office/powerpoint/2010/main" val="26709805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25.xml"/><Relationship Id="rId5" Type="http://schemas.openxmlformats.org/officeDocument/2006/relationships/image" Target="../media/image2.png"/><Relationship Id="rId4" Type="http://schemas.openxmlformats.org/officeDocument/2006/relationships/hyperlink" Target="https://support.aws.amazon.com/#/contacts/aws-training" TargetMode="Externa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C3AF6D-2BEF-7049-86B4-BA8E93A54A93}"/>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81023" y="-47919"/>
            <a:ext cx="12361762" cy="6958182"/>
          </a:xfrm>
          <a:prstGeom prst="rect">
            <a:avLst/>
          </a:prstGeom>
        </p:spPr>
      </p:pic>
      <p:pic>
        <p:nvPicPr>
          <p:cNvPr id="7" name="Picture 6">
            <a:extLst>
              <a:ext uri="{FF2B5EF4-FFF2-40B4-BE49-F238E27FC236}">
                <a16:creationId xmlns:a16="http://schemas.microsoft.com/office/drawing/2014/main" id="{63FC9937-4309-1345-9FFE-12A8DD2FC6B5}"/>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31098" y="6089839"/>
            <a:ext cx="1772656" cy="449073"/>
          </a:xfrm>
          <a:prstGeom prst="rect">
            <a:avLst/>
          </a:prstGeom>
        </p:spPr>
      </p:pic>
      <p:sp>
        <p:nvSpPr>
          <p:cNvPr id="5" name="Text Placeholder 3">
            <a:extLst>
              <a:ext uri="{FF2B5EF4-FFF2-40B4-BE49-F238E27FC236}">
                <a16:creationId xmlns:a16="http://schemas.microsoft.com/office/drawing/2014/main" id="{984EADBC-1FCF-4148-AFB8-F0370FE66BDA}"/>
              </a:ext>
            </a:extLst>
          </p:cNvPr>
          <p:cNvSpPr>
            <a:spLocks noGrp="1"/>
          </p:cNvSpPr>
          <p:nvPr>
            <p:ph type="body" sz="quarter" idx="10" hasCustomPrompt="1"/>
          </p:nvPr>
        </p:nvSpPr>
        <p:spPr>
          <a:xfrm>
            <a:off x="419100" y="2554356"/>
            <a:ext cx="8059738" cy="488498"/>
          </a:xfrm>
        </p:spPr>
        <p:txBody>
          <a:bodyPr>
            <a:normAutofit/>
          </a:bodyPr>
          <a:lstStyle>
            <a:lvl1pPr marL="0" indent="0">
              <a:buNone/>
              <a:defRPr sz="2000" b="0" spc="30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TITLE STYLE</a:t>
            </a:r>
          </a:p>
        </p:txBody>
      </p:sp>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191940"/>
            <a:ext cx="11353800" cy="474119"/>
          </a:xfrm>
        </p:spPr>
        <p:txBody>
          <a:bodyPr>
            <a:noAutofit/>
          </a:bodyPr>
          <a:lstStyle>
            <a:lvl1pPr>
              <a:defRPr sz="6000">
                <a:solidFill>
                  <a:schemeClr val="bg1"/>
                </a:solidFill>
              </a:defRPr>
            </a:lvl1pPr>
          </a:lstStyle>
          <a:p>
            <a:r>
              <a:rPr lang="en-US"/>
              <a:t>Click to edit Master title style</a:t>
            </a:r>
            <a:endParaRPr lang="en-US" dirty="0"/>
          </a:p>
        </p:txBody>
      </p:sp>
      <p:sp>
        <p:nvSpPr>
          <p:cNvPr id="6" name="Footer Placeholder 4">
            <a:extLst>
              <a:ext uri="{FF2B5EF4-FFF2-40B4-BE49-F238E27FC236}">
                <a16:creationId xmlns:a16="http://schemas.microsoft.com/office/drawing/2014/main" id="{70C41A09-42BF-4D81-A9F0-443CFC2A2913}"/>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Tree>
    <p:custDataLst>
      <p:tags r:id="rId1"/>
    </p:custDataLst>
    <p:extLst>
      <p:ext uri="{BB962C8B-B14F-4D97-AF65-F5344CB8AC3E}">
        <p14:creationId xmlns:p14="http://schemas.microsoft.com/office/powerpoint/2010/main" val="3333185800"/>
      </p:ext>
    </p:extLst>
  </p:cSld>
  <p:clrMapOvr>
    <a:masterClrMapping/>
  </p:clrMapOvr>
  <p:extLst mod="1">
    <p:ext uri="{DCECCB84-F9BA-43D5-87BE-67443E8EF086}">
      <p15:sldGuideLst xmlns:p15="http://schemas.microsoft.com/office/powerpoint/2012/main">
        <p15:guide id="1" orient="horz" pos="21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EC45EB5-28C4-4544-A323-D73218CA9315}"/>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8" name="Picture 7">
            <a:extLst>
              <a:ext uri="{FF2B5EF4-FFF2-40B4-BE49-F238E27FC236}">
                <a16:creationId xmlns:a16="http://schemas.microsoft.com/office/drawing/2014/main" id="{FD64CDEF-A244-5649-B243-5BDF609659DF}"/>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3" name="Content Placeholder 2">
            <a:extLst>
              <a:ext uri="{FF2B5EF4-FFF2-40B4-BE49-F238E27FC236}">
                <a16:creationId xmlns:a16="http://schemas.microsoft.com/office/drawing/2014/main" id="{4FBB0127-ED7F-7C41-B530-EB0C6E8B5AE1}"/>
              </a:ext>
            </a:extLst>
          </p:cNvPr>
          <p:cNvSpPr>
            <a:spLocks noGrp="1"/>
          </p:cNvSpPr>
          <p:nvPr>
            <p:ph idx="1" hasCustomPrompt="1"/>
          </p:nvPr>
        </p:nvSpPr>
        <p:spPr>
          <a:xfrm>
            <a:off x="419100" y="1528175"/>
            <a:ext cx="11353800" cy="4648788"/>
          </a:xfrm>
        </p:spPr>
        <p:txBody>
          <a:bodyPr>
            <a:noAutofit/>
          </a:bodyPr>
          <a:lstStyle>
            <a:lvl1pPr marL="0" indent="0">
              <a:buNone/>
              <a:defRPr sz="1400">
                <a:solidFill>
                  <a:schemeClr val="tx1"/>
                </a:solidFill>
                <a:latin typeface="Lucida Console" panose="020B0609040504020204" pitchFamily="49" charset="0"/>
              </a:defRPr>
            </a:lvl1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
        <p:nvSpPr>
          <p:cNvPr id="7" name="Footer Placeholder 4">
            <a:extLst>
              <a:ext uri="{FF2B5EF4-FFF2-40B4-BE49-F238E27FC236}">
                <a16:creationId xmlns:a16="http://schemas.microsoft.com/office/drawing/2014/main" id="{BE8EE179-7D32-EC44-9957-395A214B62CF}"/>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6" name="Slide Number Placeholder 5">
            <a:extLst>
              <a:ext uri="{FF2B5EF4-FFF2-40B4-BE49-F238E27FC236}">
                <a16:creationId xmlns:a16="http://schemas.microsoft.com/office/drawing/2014/main" id="{F93D8A33-23FE-0C4F-9E8F-25B4C5AE7E2D}"/>
              </a:ext>
              <a:ext uri="{C183D7F6-B498-43B3-948B-1728B52AA6E4}">
                <adec:decorative xmlns:adec="http://schemas.microsoft.com/office/drawing/2017/decorative" val="1"/>
              </a:ext>
            </a:extLst>
          </p:cNvPr>
          <p:cNvSpPr>
            <a:spLocks noGrp="1"/>
          </p:cNvSpPr>
          <p:nvPr>
            <p:ph type="sldNum" sz="quarter" idx="12"/>
          </p:nvPr>
        </p:nvSpPr>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2145953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2 Up">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50FA4A-B00E-C044-8FFB-45BB9BA4C7DB}"/>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16" name="Picture 15">
            <a:extLst>
              <a:ext uri="{FF2B5EF4-FFF2-40B4-BE49-F238E27FC236}">
                <a16:creationId xmlns:a16="http://schemas.microsoft.com/office/drawing/2014/main" id="{B49C5B5F-9EDC-CD4D-BA0B-49411FD11BBC}"/>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10" name="Content Placeholder 2">
            <a:extLst>
              <a:ext uri="{FF2B5EF4-FFF2-40B4-BE49-F238E27FC236}">
                <a16:creationId xmlns:a16="http://schemas.microsoft.com/office/drawing/2014/main" id="{F3BB2B80-1B59-A143-BE75-CCD366DF7CE5}"/>
              </a:ext>
            </a:extLst>
          </p:cNvPr>
          <p:cNvSpPr>
            <a:spLocks noGrp="1"/>
          </p:cNvSpPr>
          <p:nvPr>
            <p:ph idx="1" hasCustomPrompt="1"/>
          </p:nvPr>
        </p:nvSpPr>
        <p:spPr>
          <a:xfrm>
            <a:off x="419100" y="1528175"/>
            <a:ext cx="5504688" cy="4648788"/>
          </a:xfrm>
        </p:spPr>
        <p:txBody>
          <a:bodyPr>
            <a:noAutofit/>
          </a:bodyPr>
          <a:lstStyle>
            <a:lvl1pPr marL="0" indent="0">
              <a:buNone/>
              <a:defRPr sz="1400">
                <a:solidFill>
                  <a:schemeClr val="tx1"/>
                </a:solidFill>
                <a:latin typeface="Lucida Console" panose="020B0609040504020204" pitchFamily="49"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a:p>
            <a:pPr lvl="0"/>
            <a:endParaRPr lang="en-US" dirty="0"/>
          </a:p>
        </p:txBody>
      </p:sp>
      <p:sp>
        <p:nvSpPr>
          <p:cNvPr id="12" name="Content Placeholder 2">
            <a:extLst>
              <a:ext uri="{FF2B5EF4-FFF2-40B4-BE49-F238E27FC236}">
                <a16:creationId xmlns:a16="http://schemas.microsoft.com/office/drawing/2014/main" id="{D773890F-7993-BE4F-83AC-886113878E8D}"/>
              </a:ext>
            </a:extLst>
          </p:cNvPr>
          <p:cNvSpPr>
            <a:spLocks noGrp="1"/>
          </p:cNvSpPr>
          <p:nvPr>
            <p:ph idx="13" hasCustomPrompt="1"/>
          </p:nvPr>
        </p:nvSpPr>
        <p:spPr>
          <a:xfrm>
            <a:off x="6246312" y="1524228"/>
            <a:ext cx="5504688" cy="4648788"/>
          </a:xfrm>
        </p:spPr>
        <p:txBody>
          <a:bodyPr>
            <a:noAutofit/>
          </a:bodyPr>
          <a:lstStyle>
            <a:lvl1pPr marL="0" indent="0">
              <a:buNone/>
              <a:defRPr sz="1400">
                <a:solidFill>
                  <a:schemeClr val="tx1"/>
                </a:solidFill>
                <a:latin typeface="Lucida Console" panose="020B0609040504020204" pitchFamily="49"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
        <p:nvSpPr>
          <p:cNvPr id="13" name="Footer Placeholder 4">
            <a:extLst>
              <a:ext uri="{FF2B5EF4-FFF2-40B4-BE49-F238E27FC236}">
                <a16:creationId xmlns:a16="http://schemas.microsoft.com/office/drawing/2014/main" id="{69573A30-3961-C94C-A15D-1FC70640BAA5}"/>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18551864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 Pictur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071635C-7AC2-B54A-9C0A-2EECB1A91D6A}"/>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16" name="Picture 15">
            <a:extLst>
              <a:ext uri="{FF2B5EF4-FFF2-40B4-BE49-F238E27FC236}">
                <a16:creationId xmlns:a16="http://schemas.microsoft.com/office/drawing/2014/main" id="{49A7927A-C274-E848-B9FC-75CF0763AED5}"/>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p:nvPr>
        </p:nvSpPr>
        <p:spPr>
          <a:xfrm>
            <a:off x="419100" y="1524000"/>
            <a:ext cx="2679192" cy="2103120"/>
          </a:xfrm>
        </p:spPr>
        <p:txBody>
          <a:bodyPr>
            <a:noAutofit/>
          </a:bodyPr>
          <a:lstStyle>
            <a:lvl1pPr marL="0" indent="0">
              <a:buNone/>
              <a:defRPr/>
            </a:lvl1pPr>
          </a:lstStyle>
          <a:p>
            <a:r>
              <a:rPr lang="en-US"/>
              <a:t>Click icon to add picture</a:t>
            </a:r>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3793944"/>
            <a:ext cx="2686416" cy="303043"/>
          </a:xfrm>
        </p:spPr>
        <p:txBody>
          <a:bodyPr>
            <a:noAutofit/>
          </a:bodyPr>
          <a:lstStyle>
            <a:lvl1pPr marL="0" indent="0" algn="ctr">
              <a:buNone/>
              <a:defRPr sz="2000" b="0">
                <a:solidFill>
                  <a:schemeClr val="tx1"/>
                </a:solidFill>
              </a:defRPr>
            </a:lvl1pPr>
          </a:lstStyle>
          <a:p>
            <a:pPr lvl="0"/>
            <a:r>
              <a:rPr lang="en-US"/>
              <a:t>Edit Master text styles</a:t>
            </a:r>
          </a:p>
        </p:txBody>
      </p:sp>
      <p:sp>
        <p:nvSpPr>
          <p:cNvPr id="26" name="Picture Placeholder 3">
            <a:extLst>
              <a:ext uri="{FF2B5EF4-FFF2-40B4-BE49-F238E27FC236}">
                <a16:creationId xmlns:a16="http://schemas.microsoft.com/office/drawing/2014/main" id="{C1BCDD9F-46DB-5745-913B-E11E7BEBDA8C}"/>
              </a:ext>
            </a:extLst>
          </p:cNvPr>
          <p:cNvSpPr>
            <a:spLocks noGrp="1"/>
          </p:cNvSpPr>
          <p:nvPr>
            <p:ph type="pic" sz="quarter" idx="24"/>
          </p:nvPr>
        </p:nvSpPr>
        <p:spPr>
          <a:xfrm>
            <a:off x="3322302" y="1524000"/>
            <a:ext cx="2679192" cy="2103120"/>
          </a:xfrm>
        </p:spPr>
        <p:txBody>
          <a:bodyPr>
            <a:noAutofit/>
          </a:bodyPr>
          <a:lstStyle>
            <a:lvl1pPr marL="0" indent="0">
              <a:buNone/>
              <a:defRPr/>
            </a:lvl1pPr>
          </a:lstStyle>
          <a:p>
            <a:r>
              <a:rPr lang="en-US"/>
              <a:t>Click icon to add picture</a:t>
            </a:r>
          </a:p>
        </p:txBody>
      </p:sp>
      <p:sp>
        <p:nvSpPr>
          <p:cNvPr id="25" name="Text Placeholder 2">
            <a:extLst>
              <a:ext uri="{FF2B5EF4-FFF2-40B4-BE49-F238E27FC236}">
                <a16:creationId xmlns:a16="http://schemas.microsoft.com/office/drawing/2014/main" id="{86FF323F-B273-E643-A44F-65465BE5C0DE}"/>
              </a:ext>
            </a:extLst>
          </p:cNvPr>
          <p:cNvSpPr>
            <a:spLocks noGrp="1"/>
          </p:cNvSpPr>
          <p:nvPr>
            <p:ph type="body" sz="quarter" idx="23"/>
          </p:nvPr>
        </p:nvSpPr>
        <p:spPr>
          <a:xfrm>
            <a:off x="3315078" y="3793944"/>
            <a:ext cx="2686416" cy="303043"/>
          </a:xfrm>
        </p:spPr>
        <p:txBody>
          <a:bodyPr>
            <a:noAutofit/>
          </a:bodyPr>
          <a:lstStyle>
            <a:lvl1pPr marL="0" indent="0" algn="ctr">
              <a:buNone/>
              <a:defRPr sz="2000" b="0">
                <a:solidFill>
                  <a:schemeClr val="tx1"/>
                </a:solidFill>
              </a:defRPr>
            </a:lvl1pPr>
          </a:lstStyle>
          <a:p>
            <a:pPr lvl="0"/>
            <a:r>
              <a:rPr lang="en-US"/>
              <a:t>Edit Master text styles</a:t>
            </a:r>
          </a:p>
        </p:txBody>
      </p:sp>
      <p:sp>
        <p:nvSpPr>
          <p:cNvPr id="24" name="Picture Placeholder 3">
            <a:extLst>
              <a:ext uri="{FF2B5EF4-FFF2-40B4-BE49-F238E27FC236}">
                <a16:creationId xmlns:a16="http://schemas.microsoft.com/office/drawing/2014/main" id="{47F48B9A-256D-954A-AA08-55B5777556AD}"/>
              </a:ext>
            </a:extLst>
          </p:cNvPr>
          <p:cNvSpPr>
            <a:spLocks noGrp="1"/>
          </p:cNvSpPr>
          <p:nvPr>
            <p:ph type="pic" sz="quarter" idx="22"/>
          </p:nvPr>
        </p:nvSpPr>
        <p:spPr>
          <a:xfrm>
            <a:off x="6210469" y="1524000"/>
            <a:ext cx="2679192" cy="2103120"/>
          </a:xfrm>
        </p:spPr>
        <p:txBody>
          <a:bodyPr>
            <a:noAutofit/>
          </a:bodyPr>
          <a:lstStyle>
            <a:lvl1pPr marL="0" indent="0">
              <a:buNone/>
              <a:defRPr/>
            </a:lvl1pPr>
          </a:lstStyle>
          <a:p>
            <a:r>
              <a:rPr lang="en-US"/>
              <a:t>Click icon to add picture</a:t>
            </a:r>
            <a:endParaRPr lang="en-US" dirty="0"/>
          </a:p>
        </p:txBody>
      </p:sp>
      <p:sp>
        <p:nvSpPr>
          <p:cNvPr id="23" name="Text Placeholder 2">
            <a:extLst>
              <a:ext uri="{FF2B5EF4-FFF2-40B4-BE49-F238E27FC236}">
                <a16:creationId xmlns:a16="http://schemas.microsoft.com/office/drawing/2014/main" id="{7ED4B9F9-6A66-6041-9EEB-F3287939A9A1}"/>
              </a:ext>
            </a:extLst>
          </p:cNvPr>
          <p:cNvSpPr>
            <a:spLocks noGrp="1"/>
          </p:cNvSpPr>
          <p:nvPr>
            <p:ph type="body" sz="quarter" idx="21"/>
          </p:nvPr>
        </p:nvSpPr>
        <p:spPr>
          <a:xfrm>
            <a:off x="6200777" y="3793944"/>
            <a:ext cx="2686416" cy="303043"/>
          </a:xfrm>
        </p:spPr>
        <p:txBody>
          <a:bodyPr>
            <a:noAutofit/>
          </a:bodyPr>
          <a:lstStyle>
            <a:lvl1pPr marL="0" indent="0" algn="ctr">
              <a:buNone/>
              <a:defRPr sz="2000" b="0">
                <a:solidFill>
                  <a:schemeClr val="tx1"/>
                </a:solidFill>
              </a:defRPr>
            </a:lvl1pPr>
          </a:lstStyle>
          <a:p>
            <a:pPr lvl="0"/>
            <a:r>
              <a:rPr lang="en-US"/>
              <a:t>Edit Master text styles</a:t>
            </a:r>
          </a:p>
        </p:txBody>
      </p:sp>
      <p:sp>
        <p:nvSpPr>
          <p:cNvPr id="22" name="Picture Placeholder 3">
            <a:extLst>
              <a:ext uri="{FF2B5EF4-FFF2-40B4-BE49-F238E27FC236}">
                <a16:creationId xmlns:a16="http://schemas.microsoft.com/office/drawing/2014/main" id="{2FA06701-76A6-3548-BF51-E4429F8C741A}"/>
              </a:ext>
            </a:extLst>
          </p:cNvPr>
          <p:cNvSpPr>
            <a:spLocks noGrp="1"/>
          </p:cNvSpPr>
          <p:nvPr>
            <p:ph type="pic" sz="quarter" idx="20"/>
          </p:nvPr>
        </p:nvSpPr>
        <p:spPr>
          <a:xfrm>
            <a:off x="9093708" y="1524000"/>
            <a:ext cx="2679192" cy="2103120"/>
          </a:xfrm>
        </p:spPr>
        <p:txBody>
          <a:bodyPr>
            <a:noAutofit/>
          </a:bodyPr>
          <a:lstStyle>
            <a:lvl1pPr marL="0" indent="0">
              <a:buNone/>
              <a:defRPr/>
            </a:lvl1pPr>
          </a:lstStyle>
          <a:p>
            <a:r>
              <a:rPr lang="en-US"/>
              <a:t>Click icon to add picture</a:t>
            </a:r>
            <a:endParaRPr lang="en-US" dirty="0"/>
          </a:p>
        </p:txBody>
      </p:sp>
      <p:sp>
        <p:nvSpPr>
          <p:cNvPr id="21" name="Text Placeholder 2">
            <a:extLst>
              <a:ext uri="{FF2B5EF4-FFF2-40B4-BE49-F238E27FC236}">
                <a16:creationId xmlns:a16="http://schemas.microsoft.com/office/drawing/2014/main" id="{1A58B4D5-135C-FA4B-BDD3-660FB08CFA9C}"/>
              </a:ext>
            </a:extLst>
          </p:cNvPr>
          <p:cNvSpPr>
            <a:spLocks noGrp="1"/>
          </p:cNvSpPr>
          <p:nvPr>
            <p:ph type="body" sz="quarter" idx="19"/>
          </p:nvPr>
        </p:nvSpPr>
        <p:spPr>
          <a:xfrm>
            <a:off x="9086484" y="3793944"/>
            <a:ext cx="2686416" cy="303043"/>
          </a:xfrm>
        </p:spPr>
        <p:txBody>
          <a:bodyPr>
            <a:noAutofit/>
          </a:bodyPr>
          <a:lstStyle>
            <a:lvl1pPr marL="0" indent="0" algn="ctr">
              <a:buNone/>
              <a:defRPr sz="2000" b="0">
                <a:solidFill>
                  <a:schemeClr val="tx1"/>
                </a:solidFill>
              </a:defRPr>
            </a:lvl1pPr>
          </a:lstStyle>
          <a:p>
            <a:pPr lvl="0"/>
            <a:r>
              <a:rPr lang="en-US"/>
              <a:t>Edit Master text styles</a:t>
            </a:r>
          </a:p>
        </p:txBody>
      </p:sp>
      <p:sp>
        <p:nvSpPr>
          <p:cNvPr id="14" name="Footer Placeholder 4">
            <a:extLst>
              <a:ext uri="{FF2B5EF4-FFF2-40B4-BE49-F238E27FC236}">
                <a16:creationId xmlns:a16="http://schemas.microsoft.com/office/drawing/2014/main" id="{075ED423-869B-CA42-83F6-A40BF01C3EBF}"/>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174960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 Picture">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67E9E421-0C28-B445-BB5D-267DD5F8BA23}"/>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23" name="Picture 22">
            <a:extLst>
              <a:ext uri="{FF2B5EF4-FFF2-40B4-BE49-F238E27FC236}">
                <a16:creationId xmlns:a16="http://schemas.microsoft.com/office/drawing/2014/main" id="{C99A9892-B85D-B746-B8F0-8DD0CF1EABE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p:nvPr>
        </p:nvSpPr>
        <p:spPr>
          <a:xfrm>
            <a:off x="419100" y="1524000"/>
            <a:ext cx="3611880" cy="1755648"/>
          </a:xfrm>
        </p:spPr>
        <p:txBody>
          <a:bodyPr>
            <a:noAutofit/>
          </a:bodyPr>
          <a:lstStyle>
            <a:lvl1pPr marL="0" indent="0">
              <a:buNone/>
              <a:defRPr>
                <a:solidFill>
                  <a:schemeClr val="tx1"/>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3446471"/>
            <a:ext cx="3619104" cy="301752"/>
          </a:xfrm>
        </p:spPr>
        <p:txBody>
          <a:bodyPr>
            <a:noAutofit/>
          </a:bodyPr>
          <a:lstStyle>
            <a:lvl1pPr marL="0" indent="0" algn="ctr">
              <a:buNone/>
              <a:defRPr sz="2000" b="0">
                <a:solidFill>
                  <a:schemeClr val="tx1"/>
                </a:solidFill>
              </a:defRPr>
            </a:lvl1pPr>
          </a:lstStyle>
          <a:p>
            <a:pPr lvl="0"/>
            <a:r>
              <a:rPr lang="en-US"/>
              <a:t>Edit Master text styles</a:t>
            </a:r>
          </a:p>
        </p:txBody>
      </p:sp>
      <p:sp>
        <p:nvSpPr>
          <p:cNvPr id="27" name="Picture Placeholder 3">
            <a:extLst>
              <a:ext uri="{FF2B5EF4-FFF2-40B4-BE49-F238E27FC236}">
                <a16:creationId xmlns:a16="http://schemas.microsoft.com/office/drawing/2014/main" id="{B331369C-8691-264D-B80A-CEAC8AD3CDE6}"/>
              </a:ext>
            </a:extLst>
          </p:cNvPr>
          <p:cNvSpPr>
            <a:spLocks noGrp="1"/>
          </p:cNvSpPr>
          <p:nvPr>
            <p:ph type="pic" sz="quarter" idx="22"/>
          </p:nvPr>
        </p:nvSpPr>
        <p:spPr>
          <a:xfrm>
            <a:off x="4301536" y="1524000"/>
            <a:ext cx="3611880" cy="1755648"/>
          </a:xfrm>
        </p:spPr>
        <p:txBody>
          <a:bodyPr>
            <a:noAutofit/>
          </a:bodyPr>
          <a:lstStyle>
            <a:lvl1pPr marL="0" indent="0">
              <a:buNone/>
              <a:defRPr/>
            </a:lvl1pPr>
          </a:lstStyle>
          <a:p>
            <a:r>
              <a:rPr lang="en-US"/>
              <a:t>Click icon to add picture</a:t>
            </a:r>
          </a:p>
        </p:txBody>
      </p:sp>
      <p:sp>
        <p:nvSpPr>
          <p:cNvPr id="20" name="Text Placeholder 2">
            <a:extLst>
              <a:ext uri="{FF2B5EF4-FFF2-40B4-BE49-F238E27FC236}">
                <a16:creationId xmlns:a16="http://schemas.microsoft.com/office/drawing/2014/main" id="{22929504-2B50-874B-A16E-F37A03279EC7}"/>
              </a:ext>
            </a:extLst>
          </p:cNvPr>
          <p:cNvSpPr>
            <a:spLocks noGrp="1"/>
          </p:cNvSpPr>
          <p:nvPr>
            <p:ph type="body" sz="quarter" idx="21"/>
          </p:nvPr>
        </p:nvSpPr>
        <p:spPr>
          <a:xfrm>
            <a:off x="4294312" y="3446471"/>
            <a:ext cx="3619104" cy="301752"/>
          </a:xfrm>
        </p:spPr>
        <p:txBody>
          <a:bodyPr>
            <a:noAutofit/>
          </a:bodyPr>
          <a:lstStyle>
            <a:lvl1pPr marL="0" indent="0" algn="ctr">
              <a:buNone/>
              <a:defRPr sz="2000" b="0">
                <a:solidFill>
                  <a:schemeClr val="tx1"/>
                </a:solidFill>
              </a:defRPr>
            </a:lvl1pPr>
          </a:lstStyle>
          <a:p>
            <a:pPr lvl="0"/>
            <a:r>
              <a:rPr lang="en-US"/>
              <a:t>Edit Master text styles</a:t>
            </a:r>
          </a:p>
        </p:txBody>
      </p:sp>
      <p:sp>
        <p:nvSpPr>
          <p:cNvPr id="19" name="Picture Placeholder 3">
            <a:extLst>
              <a:ext uri="{FF2B5EF4-FFF2-40B4-BE49-F238E27FC236}">
                <a16:creationId xmlns:a16="http://schemas.microsoft.com/office/drawing/2014/main" id="{1F03C714-8C12-1648-A7BE-ED7D107E4A53}"/>
              </a:ext>
            </a:extLst>
          </p:cNvPr>
          <p:cNvSpPr>
            <a:spLocks noGrp="1"/>
          </p:cNvSpPr>
          <p:nvPr>
            <p:ph type="pic" sz="quarter" idx="20"/>
          </p:nvPr>
        </p:nvSpPr>
        <p:spPr>
          <a:xfrm>
            <a:off x="8161020" y="1524000"/>
            <a:ext cx="3611880" cy="1755648"/>
          </a:xfrm>
        </p:spPr>
        <p:txBody>
          <a:bodyPr>
            <a:noAutofit/>
          </a:bodyPr>
          <a:lstStyle>
            <a:lvl1pPr marL="0" indent="0">
              <a:buNone/>
              <a:defRPr/>
            </a:lvl1pPr>
          </a:lstStyle>
          <a:p>
            <a:r>
              <a:rPr lang="en-US"/>
              <a:t>Click icon to add picture</a:t>
            </a:r>
          </a:p>
        </p:txBody>
      </p:sp>
      <p:sp>
        <p:nvSpPr>
          <p:cNvPr id="18" name="Text Placeholder 2">
            <a:extLst>
              <a:ext uri="{FF2B5EF4-FFF2-40B4-BE49-F238E27FC236}">
                <a16:creationId xmlns:a16="http://schemas.microsoft.com/office/drawing/2014/main" id="{CEC6ED8A-9A35-254F-9CF6-1EFE9B38709A}"/>
              </a:ext>
            </a:extLst>
          </p:cNvPr>
          <p:cNvSpPr>
            <a:spLocks noGrp="1"/>
          </p:cNvSpPr>
          <p:nvPr>
            <p:ph type="body" sz="quarter" idx="19"/>
          </p:nvPr>
        </p:nvSpPr>
        <p:spPr>
          <a:xfrm>
            <a:off x="8153796" y="3446471"/>
            <a:ext cx="3619104" cy="301752"/>
          </a:xfrm>
        </p:spPr>
        <p:txBody>
          <a:bodyPr>
            <a:noAutofit/>
          </a:bodyPr>
          <a:lstStyle>
            <a:lvl1pPr marL="0" indent="0" algn="ctr">
              <a:buNone/>
              <a:defRPr sz="2000" b="0">
                <a:solidFill>
                  <a:schemeClr val="tx1"/>
                </a:solidFill>
              </a:defRPr>
            </a:lvl1pPr>
          </a:lstStyle>
          <a:p>
            <a:pPr lvl="0"/>
            <a:r>
              <a:rPr lang="en-US"/>
              <a:t>Edit Master text styles</a:t>
            </a:r>
          </a:p>
        </p:txBody>
      </p:sp>
      <p:sp>
        <p:nvSpPr>
          <p:cNvPr id="35" name="Picture Placeholder 3">
            <a:extLst>
              <a:ext uri="{FF2B5EF4-FFF2-40B4-BE49-F238E27FC236}">
                <a16:creationId xmlns:a16="http://schemas.microsoft.com/office/drawing/2014/main" id="{57601697-5763-1649-956A-0E3F39DE563B}"/>
              </a:ext>
            </a:extLst>
          </p:cNvPr>
          <p:cNvSpPr>
            <a:spLocks noGrp="1"/>
          </p:cNvSpPr>
          <p:nvPr>
            <p:ph type="pic" sz="quarter" idx="24"/>
          </p:nvPr>
        </p:nvSpPr>
        <p:spPr>
          <a:xfrm>
            <a:off x="419100" y="3934689"/>
            <a:ext cx="3611880" cy="1755648"/>
          </a:xfrm>
        </p:spPr>
        <p:txBody>
          <a:bodyPr>
            <a:noAutofit/>
          </a:bodyPr>
          <a:lstStyle>
            <a:lvl1pPr marL="0" indent="0">
              <a:buNone/>
              <a:defRPr>
                <a:solidFill>
                  <a:schemeClr val="tx1"/>
                </a:solidFill>
              </a:defRPr>
            </a:lvl1pPr>
          </a:lstStyle>
          <a:p>
            <a:r>
              <a:rPr lang="en-US"/>
              <a:t>Click icon to add picture</a:t>
            </a:r>
          </a:p>
        </p:txBody>
      </p:sp>
      <p:sp>
        <p:nvSpPr>
          <p:cNvPr id="34" name="Text Placeholder 2">
            <a:extLst>
              <a:ext uri="{FF2B5EF4-FFF2-40B4-BE49-F238E27FC236}">
                <a16:creationId xmlns:a16="http://schemas.microsoft.com/office/drawing/2014/main" id="{B9AA5E4E-EA30-7144-B43C-3BC38200353D}"/>
              </a:ext>
            </a:extLst>
          </p:cNvPr>
          <p:cNvSpPr>
            <a:spLocks noGrp="1"/>
          </p:cNvSpPr>
          <p:nvPr>
            <p:ph type="body" sz="quarter" idx="23"/>
          </p:nvPr>
        </p:nvSpPr>
        <p:spPr>
          <a:xfrm>
            <a:off x="411876" y="5857160"/>
            <a:ext cx="3619104" cy="301752"/>
          </a:xfrm>
        </p:spPr>
        <p:txBody>
          <a:bodyPr>
            <a:noAutofit/>
          </a:bodyPr>
          <a:lstStyle>
            <a:lvl1pPr marL="0" indent="0" algn="ctr">
              <a:buNone/>
              <a:defRPr sz="2000" b="0">
                <a:solidFill>
                  <a:schemeClr val="tx1"/>
                </a:solidFill>
              </a:defRPr>
            </a:lvl1pPr>
          </a:lstStyle>
          <a:p>
            <a:pPr lvl="0"/>
            <a:r>
              <a:rPr lang="en-US"/>
              <a:t>Edit Master text styles</a:t>
            </a:r>
          </a:p>
        </p:txBody>
      </p:sp>
      <p:sp>
        <p:nvSpPr>
          <p:cNvPr id="39" name="Picture Placeholder 3">
            <a:extLst>
              <a:ext uri="{FF2B5EF4-FFF2-40B4-BE49-F238E27FC236}">
                <a16:creationId xmlns:a16="http://schemas.microsoft.com/office/drawing/2014/main" id="{750D7242-278D-B24F-A07C-549ACB16E63A}"/>
              </a:ext>
            </a:extLst>
          </p:cNvPr>
          <p:cNvSpPr>
            <a:spLocks noGrp="1"/>
          </p:cNvSpPr>
          <p:nvPr>
            <p:ph type="pic" sz="quarter" idx="28"/>
          </p:nvPr>
        </p:nvSpPr>
        <p:spPr>
          <a:xfrm>
            <a:off x="4301536" y="3934689"/>
            <a:ext cx="3611880" cy="1755648"/>
          </a:xfrm>
        </p:spPr>
        <p:txBody>
          <a:bodyPr>
            <a:noAutofit/>
          </a:bodyPr>
          <a:lstStyle>
            <a:lvl1pPr marL="0" indent="0">
              <a:buNone/>
              <a:defRPr>
                <a:solidFill>
                  <a:schemeClr val="tx1"/>
                </a:solidFill>
              </a:defRPr>
            </a:lvl1pPr>
          </a:lstStyle>
          <a:p>
            <a:r>
              <a:rPr lang="en-US"/>
              <a:t>Click icon to add picture</a:t>
            </a:r>
          </a:p>
        </p:txBody>
      </p:sp>
      <p:sp>
        <p:nvSpPr>
          <p:cNvPr id="38" name="Text Placeholder 2">
            <a:extLst>
              <a:ext uri="{FF2B5EF4-FFF2-40B4-BE49-F238E27FC236}">
                <a16:creationId xmlns:a16="http://schemas.microsoft.com/office/drawing/2014/main" id="{2B0D6062-BB69-D146-8060-14598F894BC4}"/>
              </a:ext>
            </a:extLst>
          </p:cNvPr>
          <p:cNvSpPr>
            <a:spLocks noGrp="1"/>
          </p:cNvSpPr>
          <p:nvPr>
            <p:ph type="body" sz="quarter" idx="27"/>
          </p:nvPr>
        </p:nvSpPr>
        <p:spPr>
          <a:xfrm>
            <a:off x="4294312" y="5857160"/>
            <a:ext cx="3619104" cy="301752"/>
          </a:xfrm>
        </p:spPr>
        <p:txBody>
          <a:bodyPr>
            <a:noAutofit/>
          </a:bodyPr>
          <a:lstStyle>
            <a:lvl1pPr marL="0" indent="0" algn="ctr">
              <a:buNone/>
              <a:defRPr sz="2000" b="0">
                <a:solidFill>
                  <a:schemeClr val="tx1"/>
                </a:solidFill>
              </a:defRPr>
            </a:lvl1pPr>
          </a:lstStyle>
          <a:p>
            <a:pPr lvl="0"/>
            <a:r>
              <a:rPr lang="en-US"/>
              <a:t>Edit Master text styles</a:t>
            </a:r>
          </a:p>
        </p:txBody>
      </p:sp>
      <p:sp>
        <p:nvSpPr>
          <p:cNvPr id="37" name="Picture Placeholder 3">
            <a:extLst>
              <a:ext uri="{FF2B5EF4-FFF2-40B4-BE49-F238E27FC236}">
                <a16:creationId xmlns:a16="http://schemas.microsoft.com/office/drawing/2014/main" id="{D8042A93-9BD7-0147-8441-5442B29A69DE}"/>
              </a:ext>
            </a:extLst>
          </p:cNvPr>
          <p:cNvSpPr>
            <a:spLocks noGrp="1"/>
          </p:cNvSpPr>
          <p:nvPr>
            <p:ph type="pic" sz="quarter" idx="26"/>
          </p:nvPr>
        </p:nvSpPr>
        <p:spPr>
          <a:xfrm>
            <a:off x="8161020" y="3934689"/>
            <a:ext cx="3611880" cy="1755648"/>
          </a:xfrm>
        </p:spPr>
        <p:txBody>
          <a:bodyPr>
            <a:noAutofit/>
          </a:bodyPr>
          <a:lstStyle>
            <a:lvl1pPr marL="0" indent="0">
              <a:buNone/>
              <a:defRPr>
                <a:solidFill>
                  <a:schemeClr val="tx1"/>
                </a:solidFill>
              </a:defRPr>
            </a:lvl1pPr>
          </a:lstStyle>
          <a:p>
            <a:r>
              <a:rPr lang="en-US"/>
              <a:t>Click icon to add picture</a:t>
            </a:r>
          </a:p>
        </p:txBody>
      </p:sp>
      <p:sp>
        <p:nvSpPr>
          <p:cNvPr id="36" name="Text Placeholder 2">
            <a:extLst>
              <a:ext uri="{FF2B5EF4-FFF2-40B4-BE49-F238E27FC236}">
                <a16:creationId xmlns:a16="http://schemas.microsoft.com/office/drawing/2014/main" id="{09672F95-1B0D-D44F-96FA-DEB0E07403A7}"/>
              </a:ext>
            </a:extLst>
          </p:cNvPr>
          <p:cNvSpPr>
            <a:spLocks noGrp="1"/>
          </p:cNvSpPr>
          <p:nvPr>
            <p:ph type="body" sz="quarter" idx="25"/>
          </p:nvPr>
        </p:nvSpPr>
        <p:spPr>
          <a:xfrm>
            <a:off x="8153796" y="5857160"/>
            <a:ext cx="3619104" cy="301752"/>
          </a:xfrm>
        </p:spPr>
        <p:txBody>
          <a:bodyPr>
            <a:noAutofit/>
          </a:bodyPr>
          <a:lstStyle>
            <a:lvl1pPr marL="0" indent="0" algn="ctr">
              <a:buNone/>
              <a:defRPr sz="2000" b="0">
                <a:solidFill>
                  <a:schemeClr val="tx1"/>
                </a:solidFill>
              </a:defRPr>
            </a:lvl1pPr>
          </a:lstStyle>
          <a:p>
            <a:pPr lvl="0"/>
            <a:r>
              <a:rPr lang="en-US"/>
              <a:t>Edit Master text styles</a:t>
            </a:r>
          </a:p>
        </p:txBody>
      </p:sp>
      <p:sp>
        <p:nvSpPr>
          <p:cNvPr id="21" name="Footer Placeholder 4">
            <a:extLst>
              <a:ext uri="{FF2B5EF4-FFF2-40B4-BE49-F238E27FC236}">
                <a16:creationId xmlns:a16="http://schemas.microsoft.com/office/drawing/2014/main" id="{FBF3F200-BB4F-664F-876E-B587463197ED}"/>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noAutofit/>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587252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cons">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6EEF212-16FA-C546-A6BD-253C80A1A8FF}"/>
              </a:ext>
              <a:ext uri="{C183D7F6-B498-43B3-948B-1728B52AA6E4}">
                <adec:decorative xmlns:adec="http://schemas.microsoft.com/office/drawing/2017/decorative" val="1"/>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rot="10800000">
            <a:off x="-1" y="-2"/>
            <a:ext cx="2268187" cy="2166103"/>
          </a:xfrm>
          <a:prstGeom prst="rect">
            <a:avLst/>
          </a:prstGeom>
        </p:spPr>
      </p:pic>
      <p:pic>
        <p:nvPicPr>
          <p:cNvPr id="34" name="Picture 33">
            <a:extLst>
              <a:ext uri="{FF2B5EF4-FFF2-40B4-BE49-F238E27FC236}">
                <a16:creationId xmlns:a16="http://schemas.microsoft.com/office/drawing/2014/main" id="{F7CCF82A-4490-0644-8968-C198DF5F3F30}"/>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200" y="365126"/>
            <a:ext cx="1772652" cy="449072"/>
          </a:xfrm>
          <a:prstGeom prst="rect">
            <a:avLst/>
          </a:prstGeom>
        </p:spPr>
      </p:pic>
      <p:sp>
        <p:nvSpPr>
          <p:cNvPr id="4" name="Picture Placeholder 3">
            <a:extLst>
              <a:ext uri="{FF2B5EF4-FFF2-40B4-BE49-F238E27FC236}">
                <a16:creationId xmlns:a16="http://schemas.microsoft.com/office/drawing/2014/main" id="{EE336319-2696-2640-9B7B-C5788923DD04}"/>
              </a:ext>
            </a:extLst>
          </p:cNvPr>
          <p:cNvSpPr>
            <a:spLocks noGrp="1"/>
          </p:cNvSpPr>
          <p:nvPr>
            <p:ph type="pic" sz="quarter" idx="18" hasCustomPrompt="1"/>
          </p:nvPr>
        </p:nvSpPr>
        <p:spPr>
          <a:xfrm>
            <a:off x="1069259" y="2626296"/>
            <a:ext cx="1188720" cy="1188720"/>
          </a:xfrm>
        </p:spPr>
        <p:txBody>
          <a:bodyPr>
            <a:noAutofit/>
          </a:bodyPr>
          <a:lstStyle>
            <a:lvl1pPr marL="0" indent="0">
              <a:buNone/>
              <a:defRPr/>
            </a:lvl1pPr>
          </a:lstStyle>
          <a:p>
            <a:r>
              <a:rPr lang="en-US" dirty="0"/>
              <a:t>Icon</a:t>
            </a:r>
          </a:p>
        </p:txBody>
      </p:sp>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1876" y="4011163"/>
            <a:ext cx="2686416" cy="303043"/>
          </a:xfrm>
        </p:spPr>
        <p:txBody>
          <a:bodyPr>
            <a:noAutofit/>
          </a:bodyPr>
          <a:lstStyle>
            <a:lvl1pPr marL="0" indent="0" algn="ctr">
              <a:buNone/>
              <a:defRPr sz="2000" b="0"/>
            </a:lvl1pPr>
          </a:lstStyle>
          <a:p>
            <a:pPr lvl="0"/>
            <a:r>
              <a:rPr lang="en-US"/>
              <a:t>Edit Master text styles</a:t>
            </a:r>
          </a:p>
        </p:txBody>
      </p:sp>
      <p:sp>
        <p:nvSpPr>
          <p:cNvPr id="14" name="Picture Placeholder 3">
            <a:extLst>
              <a:ext uri="{FF2B5EF4-FFF2-40B4-BE49-F238E27FC236}">
                <a16:creationId xmlns:a16="http://schemas.microsoft.com/office/drawing/2014/main" id="{3E6CE5FE-ED8C-0D40-862B-9F5EC40C7E82}"/>
              </a:ext>
            </a:extLst>
          </p:cNvPr>
          <p:cNvSpPr>
            <a:spLocks noGrp="1"/>
          </p:cNvSpPr>
          <p:nvPr>
            <p:ph type="pic" sz="quarter" idx="24" hasCustomPrompt="1"/>
          </p:nvPr>
        </p:nvSpPr>
        <p:spPr>
          <a:xfrm>
            <a:off x="4049966" y="2626296"/>
            <a:ext cx="1188720" cy="1188720"/>
          </a:xfrm>
        </p:spPr>
        <p:txBody>
          <a:bodyPr>
            <a:noAutofit/>
          </a:bodyPr>
          <a:lstStyle>
            <a:lvl1pPr marL="0" indent="0">
              <a:buNone/>
              <a:defRPr/>
            </a:lvl1pPr>
          </a:lstStyle>
          <a:p>
            <a:r>
              <a:rPr lang="en-US" dirty="0"/>
              <a:t>Icon</a:t>
            </a:r>
          </a:p>
        </p:txBody>
      </p:sp>
      <p:sp>
        <p:nvSpPr>
          <p:cNvPr id="25" name="Text Placeholder 2">
            <a:extLst>
              <a:ext uri="{FF2B5EF4-FFF2-40B4-BE49-F238E27FC236}">
                <a16:creationId xmlns:a16="http://schemas.microsoft.com/office/drawing/2014/main" id="{86FF323F-B273-E643-A44F-65465BE5C0DE}"/>
              </a:ext>
            </a:extLst>
          </p:cNvPr>
          <p:cNvSpPr>
            <a:spLocks noGrp="1"/>
          </p:cNvSpPr>
          <p:nvPr>
            <p:ph type="body" sz="quarter" idx="23"/>
          </p:nvPr>
        </p:nvSpPr>
        <p:spPr>
          <a:xfrm>
            <a:off x="3315078" y="4011163"/>
            <a:ext cx="2686416" cy="303043"/>
          </a:xfrm>
        </p:spPr>
        <p:txBody>
          <a:bodyPr>
            <a:noAutofit/>
          </a:bodyPr>
          <a:lstStyle>
            <a:lvl1pPr marL="0" indent="0" algn="ctr">
              <a:buNone/>
              <a:defRPr sz="2000" b="0"/>
            </a:lvl1pPr>
          </a:lstStyle>
          <a:p>
            <a:pPr lvl="0"/>
            <a:r>
              <a:rPr lang="en-US"/>
              <a:t>Edit Master text styles</a:t>
            </a:r>
          </a:p>
        </p:txBody>
      </p:sp>
      <p:sp>
        <p:nvSpPr>
          <p:cNvPr id="15" name="Picture Placeholder 3">
            <a:extLst>
              <a:ext uri="{FF2B5EF4-FFF2-40B4-BE49-F238E27FC236}">
                <a16:creationId xmlns:a16="http://schemas.microsoft.com/office/drawing/2014/main" id="{91DC684E-A5F4-864A-894C-5CD232FB9BEB}"/>
              </a:ext>
            </a:extLst>
          </p:cNvPr>
          <p:cNvSpPr>
            <a:spLocks noGrp="1"/>
          </p:cNvSpPr>
          <p:nvPr>
            <p:ph type="pic" sz="quarter" idx="25" hasCustomPrompt="1"/>
          </p:nvPr>
        </p:nvSpPr>
        <p:spPr>
          <a:xfrm>
            <a:off x="6911919" y="2626296"/>
            <a:ext cx="1188720" cy="1188720"/>
          </a:xfrm>
        </p:spPr>
        <p:txBody>
          <a:bodyPr>
            <a:noAutofit/>
          </a:bodyPr>
          <a:lstStyle>
            <a:lvl1pPr marL="0" indent="0">
              <a:buNone/>
              <a:defRPr/>
            </a:lvl1pPr>
          </a:lstStyle>
          <a:p>
            <a:r>
              <a:rPr lang="en-US" dirty="0"/>
              <a:t>Icon</a:t>
            </a:r>
          </a:p>
        </p:txBody>
      </p:sp>
      <p:sp>
        <p:nvSpPr>
          <p:cNvPr id="23" name="Text Placeholder 2">
            <a:extLst>
              <a:ext uri="{FF2B5EF4-FFF2-40B4-BE49-F238E27FC236}">
                <a16:creationId xmlns:a16="http://schemas.microsoft.com/office/drawing/2014/main" id="{7ED4B9F9-6A66-6041-9EEB-F3287939A9A1}"/>
              </a:ext>
            </a:extLst>
          </p:cNvPr>
          <p:cNvSpPr>
            <a:spLocks noGrp="1"/>
          </p:cNvSpPr>
          <p:nvPr>
            <p:ph type="body" sz="quarter" idx="21"/>
          </p:nvPr>
        </p:nvSpPr>
        <p:spPr>
          <a:xfrm>
            <a:off x="6177027" y="4011163"/>
            <a:ext cx="2686416" cy="303043"/>
          </a:xfrm>
        </p:spPr>
        <p:txBody>
          <a:bodyPr>
            <a:noAutofit/>
          </a:bodyPr>
          <a:lstStyle>
            <a:lvl1pPr marL="0" indent="0" algn="ctr">
              <a:buNone/>
              <a:defRPr sz="2000" b="0"/>
            </a:lvl1pPr>
          </a:lstStyle>
          <a:p>
            <a:pPr lvl="0"/>
            <a:r>
              <a:rPr lang="en-US"/>
              <a:t>Edit Master text styles</a:t>
            </a:r>
          </a:p>
        </p:txBody>
      </p:sp>
      <p:sp>
        <p:nvSpPr>
          <p:cNvPr id="16" name="Picture Placeholder 3">
            <a:extLst>
              <a:ext uri="{FF2B5EF4-FFF2-40B4-BE49-F238E27FC236}">
                <a16:creationId xmlns:a16="http://schemas.microsoft.com/office/drawing/2014/main" id="{A6B5BB37-EE1B-6B45-A7CF-E416B4D0D678}"/>
              </a:ext>
            </a:extLst>
          </p:cNvPr>
          <p:cNvSpPr>
            <a:spLocks noGrp="1"/>
          </p:cNvSpPr>
          <p:nvPr>
            <p:ph type="pic" sz="quarter" idx="26" hasCustomPrompt="1"/>
          </p:nvPr>
        </p:nvSpPr>
        <p:spPr>
          <a:xfrm>
            <a:off x="9773872" y="2626296"/>
            <a:ext cx="1188720" cy="1188720"/>
          </a:xfrm>
        </p:spPr>
        <p:txBody>
          <a:bodyPr>
            <a:noAutofit/>
          </a:bodyPr>
          <a:lstStyle>
            <a:lvl1pPr marL="0" indent="0">
              <a:buNone/>
              <a:defRPr/>
            </a:lvl1pPr>
          </a:lstStyle>
          <a:p>
            <a:r>
              <a:rPr lang="en-US" dirty="0"/>
              <a:t>Icon</a:t>
            </a:r>
          </a:p>
        </p:txBody>
      </p:sp>
      <p:sp>
        <p:nvSpPr>
          <p:cNvPr id="21" name="Text Placeholder 2">
            <a:extLst>
              <a:ext uri="{FF2B5EF4-FFF2-40B4-BE49-F238E27FC236}">
                <a16:creationId xmlns:a16="http://schemas.microsoft.com/office/drawing/2014/main" id="{1A58B4D5-135C-FA4B-BDD3-660FB08CFA9C}"/>
              </a:ext>
            </a:extLst>
          </p:cNvPr>
          <p:cNvSpPr>
            <a:spLocks noGrp="1"/>
          </p:cNvSpPr>
          <p:nvPr>
            <p:ph type="body" sz="quarter" idx="19"/>
          </p:nvPr>
        </p:nvSpPr>
        <p:spPr>
          <a:xfrm>
            <a:off x="9086484" y="4011163"/>
            <a:ext cx="2686416" cy="303043"/>
          </a:xfrm>
        </p:spPr>
        <p:txBody>
          <a:bodyPr>
            <a:noAutofit/>
          </a:bodyPr>
          <a:lstStyle>
            <a:lvl1pPr marL="0" indent="0" algn="ctr">
              <a:buNone/>
              <a:defRPr sz="2000" b="0"/>
            </a:lvl1pPr>
          </a:lstStyle>
          <a:p>
            <a:pPr lvl="0"/>
            <a:r>
              <a:rPr lang="en-US"/>
              <a:t>Edit Master text styles</a:t>
            </a:r>
          </a:p>
        </p:txBody>
      </p:sp>
      <p:sp>
        <p:nvSpPr>
          <p:cNvPr id="31" name="Footer Placeholder 4">
            <a:extLst>
              <a:ext uri="{FF2B5EF4-FFF2-40B4-BE49-F238E27FC236}">
                <a16:creationId xmlns:a16="http://schemas.microsoft.com/office/drawing/2014/main" id="{A9C4F210-2650-3942-9632-6074E8F12704}"/>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7" name="Slide Number Placeholder 5">
            <a:extLst>
              <a:ext uri="{FF2B5EF4-FFF2-40B4-BE49-F238E27FC236}">
                <a16:creationId xmlns:a16="http://schemas.microsoft.com/office/drawing/2014/main" id="{0BDEF14E-4027-D643-9DE2-F177FE226270}"/>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17108585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1">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a:noAutofit/>
          </a:bodyPr>
          <a:lstStyle>
            <a:lvl1pPr>
              <a:defRPr sz="4000">
                <a:solidFill>
                  <a:schemeClr val="bg1"/>
                </a:solidFill>
              </a:defRPr>
            </a:lvl1pPr>
          </a:lstStyle>
          <a:p>
            <a:r>
              <a:rPr lang="en-US"/>
              <a:t>Click to edit Master title style</a:t>
            </a:r>
            <a:endParaRPr lang="en-US" dirty="0"/>
          </a:p>
        </p:txBody>
      </p:sp>
      <p:pic>
        <p:nvPicPr>
          <p:cNvPr id="7" name="Picture 6">
            <a:extLst>
              <a:ext uri="{FF2B5EF4-FFF2-40B4-BE49-F238E27FC236}">
                <a16:creationId xmlns:a16="http://schemas.microsoft.com/office/drawing/2014/main" id="{18DE245B-4FD3-2740-8BED-8269A8D5C21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1" y="6356351"/>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1"/>
            <a:ext cx="2743200" cy="365125"/>
          </a:xfrm>
          <a:prstGeom prst="rect">
            <a:avLst/>
          </a:prstGeo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25395086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a:noAutofit/>
          </a:bodyPr>
          <a:lstStyle>
            <a:lvl1pPr>
              <a:defRPr sz="4000">
                <a:solidFill>
                  <a:schemeClr val="bg1"/>
                </a:solidFill>
              </a:defRPr>
            </a:lvl1pPr>
          </a:lstStyle>
          <a:p>
            <a:r>
              <a:rPr lang="en-US"/>
              <a:t>Click to edit Master title style</a:t>
            </a:r>
            <a:endParaRPr lang="en-US" dirty="0"/>
          </a:p>
        </p:txBody>
      </p:sp>
      <p:pic>
        <p:nvPicPr>
          <p:cNvPr id="8" name="Picture 7">
            <a:extLst>
              <a:ext uri="{FF2B5EF4-FFF2-40B4-BE49-F238E27FC236}">
                <a16:creationId xmlns:a16="http://schemas.microsoft.com/office/drawing/2014/main" id="{FE4A4D56-E7FB-BE4E-A7A1-0A8FD1819058}"/>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1" y="6356351"/>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1"/>
            <a:ext cx="2743200" cy="365125"/>
          </a:xfrm>
          <a:prstGeom prst="rect">
            <a:avLst/>
          </a:prstGeo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18935291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3">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a:prstGeom prst="rect">
            <a:avLst/>
          </a:prstGeom>
        </p:spPr>
        <p:txBody>
          <a:bodyPr>
            <a:noAutofit/>
          </a:bodyPr>
          <a:lstStyle>
            <a:lvl1pPr>
              <a:defRPr sz="4000">
                <a:solidFill>
                  <a:schemeClr val="bg1"/>
                </a:solidFill>
              </a:defRPr>
            </a:lvl1pPr>
          </a:lstStyle>
          <a:p>
            <a:r>
              <a:rPr lang="en-US"/>
              <a:t>Click to edit Master title style</a:t>
            </a:r>
            <a:endParaRPr lang="en-US" dirty="0"/>
          </a:p>
        </p:txBody>
      </p:sp>
      <p:pic>
        <p:nvPicPr>
          <p:cNvPr id="8" name="Picture 7">
            <a:extLst>
              <a:ext uri="{FF2B5EF4-FFF2-40B4-BE49-F238E27FC236}">
                <a16:creationId xmlns:a16="http://schemas.microsoft.com/office/drawing/2014/main" id="{8DBCFF47-80C8-FA4F-9A18-B92FA7DC4DF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1" y="6356351"/>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1"/>
            <a:ext cx="2743200" cy="365125"/>
          </a:xfrm>
          <a:prstGeom prst="rect">
            <a:avLst/>
          </a:prstGeo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19369913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11" name="Picture 10">
            <a:extLst>
              <a:ext uri="{FF2B5EF4-FFF2-40B4-BE49-F238E27FC236}">
                <a16:creationId xmlns:a16="http://schemas.microsoft.com/office/drawing/2014/main" id="{BE6AEB20-C247-9049-A91B-EA79979980DA}"/>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6"/>
            <a:ext cx="1772656" cy="449073"/>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8" name="Slide Number Placeholder 5">
            <a:extLst>
              <a:ext uri="{FF2B5EF4-FFF2-40B4-BE49-F238E27FC236}">
                <a16:creationId xmlns:a16="http://schemas.microsoft.com/office/drawing/2014/main" id="{0BDEF14E-4027-D643-9DE2-F177FE226270}"/>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5119048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a:noAutofit/>
          </a:bodyPr>
          <a:lstStyle>
            <a:lvl1pPr>
              <a:defRPr sz="4000">
                <a:solidFill>
                  <a:schemeClr val="tx1"/>
                </a:solidFill>
              </a:defRPr>
            </a:lvl1pPr>
          </a:lstStyle>
          <a:p>
            <a:r>
              <a:rPr lang="en-US"/>
              <a:t>Click to edit Master title style</a:t>
            </a:r>
            <a:endParaRPr lang="en-US" dirty="0"/>
          </a:p>
        </p:txBody>
      </p:sp>
      <p:pic>
        <p:nvPicPr>
          <p:cNvPr id="7" name="Picture 6">
            <a:extLst>
              <a:ext uri="{FF2B5EF4-FFF2-40B4-BE49-F238E27FC236}">
                <a16:creationId xmlns:a16="http://schemas.microsoft.com/office/drawing/2014/main" id="{1FCA25A4-C80D-FC44-8153-D8376A9E41FE}"/>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5"/>
            <a:ext cx="1772652" cy="449072"/>
          </a:xfrm>
          <a:prstGeom prst="rect">
            <a:avLst/>
          </a:prstGeom>
        </p:spPr>
      </p:pic>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9" name="Slide Number Placeholder 5">
            <a:extLst>
              <a:ext uri="{FF2B5EF4-FFF2-40B4-BE49-F238E27FC236}">
                <a16:creationId xmlns:a16="http://schemas.microsoft.com/office/drawing/2014/main" id="{A201426F-66D0-6C49-85B0-A8C2D43E6E2C}"/>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3450085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58223B2-799A-5246-A4C6-C8BB64215826}"/>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 Placeholder 3">
            <a:extLst>
              <a:ext uri="{FF2B5EF4-FFF2-40B4-BE49-F238E27FC236}">
                <a16:creationId xmlns:a16="http://schemas.microsoft.com/office/drawing/2014/main" id="{7A5CC2AB-7462-6949-B0CC-D453D58B64D6}"/>
              </a:ext>
            </a:extLst>
          </p:cNvPr>
          <p:cNvSpPr>
            <a:spLocks noGrp="1"/>
          </p:cNvSpPr>
          <p:nvPr>
            <p:ph type="body" sz="quarter" idx="10" hasCustomPrompt="1"/>
          </p:nvPr>
        </p:nvSpPr>
        <p:spPr>
          <a:xfrm>
            <a:off x="419100" y="2554356"/>
            <a:ext cx="8059738" cy="488498"/>
          </a:xfrm>
        </p:spPr>
        <p:txBody>
          <a:bodyPr>
            <a:normAutofit/>
          </a:bodyPr>
          <a:lstStyle>
            <a:lvl1pPr marL="0" indent="0">
              <a:buNone/>
              <a:defRPr sz="2000" b="0" spc="30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TITLE STYLE</a:t>
            </a:r>
          </a:p>
        </p:txBody>
      </p:sp>
      <p:sp>
        <p:nvSpPr>
          <p:cNvPr id="14" name="Title 1">
            <a:extLst>
              <a:ext uri="{FF2B5EF4-FFF2-40B4-BE49-F238E27FC236}">
                <a16:creationId xmlns:a16="http://schemas.microsoft.com/office/drawing/2014/main" id="{B407F2DB-F618-9B42-B761-D4AC79DC3498}"/>
              </a:ext>
            </a:extLst>
          </p:cNvPr>
          <p:cNvSpPr>
            <a:spLocks noGrp="1"/>
          </p:cNvSpPr>
          <p:nvPr>
            <p:ph type="title"/>
          </p:nvPr>
        </p:nvSpPr>
        <p:spPr>
          <a:xfrm>
            <a:off x="419100" y="3191940"/>
            <a:ext cx="11353800" cy="474119"/>
          </a:xfrm>
        </p:spPr>
        <p:txBody>
          <a:bodyPr>
            <a:noAutofit/>
          </a:bodyPr>
          <a:lstStyle>
            <a:lvl1pPr>
              <a:defRPr sz="6000">
                <a:solidFill>
                  <a:schemeClr val="bg1"/>
                </a:solidFill>
              </a:defRPr>
            </a:lvl1pPr>
          </a:lstStyle>
          <a:p>
            <a:r>
              <a:rPr lang="en-US"/>
              <a:t>Click to edit Master title style</a:t>
            </a:r>
            <a:endParaRPr lang="en-US" dirty="0"/>
          </a:p>
        </p:txBody>
      </p:sp>
      <p:sp>
        <p:nvSpPr>
          <p:cNvPr id="6" name="Footer Placeholder 4">
            <a:extLst>
              <a:ext uri="{FF2B5EF4-FFF2-40B4-BE49-F238E27FC236}">
                <a16:creationId xmlns:a16="http://schemas.microsoft.com/office/drawing/2014/main" id="{6636900F-FBBE-9846-A194-AC5CF173B39F}"/>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pic>
        <p:nvPicPr>
          <p:cNvPr id="8" name="Picture 7">
            <a:extLst>
              <a:ext uri="{FF2B5EF4-FFF2-40B4-BE49-F238E27FC236}">
                <a16:creationId xmlns:a16="http://schemas.microsoft.com/office/drawing/2014/main" id="{68A38432-CE99-3E4B-B087-73EB0F09CDB2}"/>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42316957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agra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0DE264E-2087-B647-8F60-282FE0A1DE11}"/>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5"/>
            <a:ext cx="1772652" cy="449072"/>
          </a:xfrm>
          <a:prstGeom prst="rect">
            <a:avLst/>
          </a:prstGeom>
        </p:spPr>
      </p:pic>
      <p:sp>
        <p:nvSpPr>
          <p:cNvPr id="10" name="Footer Placeholder 4">
            <a:extLst>
              <a:ext uri="{FF2B5EF4-FFF2-40B4-BE49-F238E27FC236}">
                <a16:creationId xmlns:a16="http://schemas.microsoft.com/office/drawing/2014/main" id="{F86437D1-E7F9-2F42-864E-95D935B7DAF8}"/>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7" name="Slide Number Placeholder 5">
            <a:extLst>
              <a:ext uri="{FF2B5EF4-FFF2-40B4-BE49-F238E27FC236}">
                <a16:creationId xmlns:a16="http://schemas.microsoft.com/office/drawing/2014/main" id="{45F76685-5779-5D40-A261-B0BC701B3745}"/>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40182823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8298180" cy="474119"/>
          </a:xfrm>
          <a:prstGeom prst="rect">
            <a:avLst/>
          </a:prstGeom>
        </p:spPr>
        <p:txBody>
          <a:bodyPr>
            <a:noAutofit/>
          </a:bodyPr>
          <a:lstStyle>
            <a:lvl1pPr>
              <a:defRPr sz="4000">
                <a:solidFill>
                  <a:schemeClr val="tx1"/>
                </a:solidFill>
              </a:defRPr>
            </a:lvl1pPr>
          </a:lstStyle>
          <a:p>
            <a:r>
              <a:rPr lang="en-US"/>
              <a:t>Click to edit Master title style</a:t>
            </a:r>
            <a:endParaRPr lang="en-US" dirty="0"/>
          </a:p>
        </p:txBody>
      </p:sp>
      <p:sp>
        <p:nvSpPr>
          <p:cNvPr id="20" name="Text Placeholder 3">
            <a:extLst>
              <a:ext uri="{FF2B5EF4-FFF2-40B4-BE49-F238E27FC236}">
                <a16:creationId xmlns:a16="http://schemas.microsoft.com/office/drawing/2014/main" id="{35FC7C2C-C9CE-B747-AE44-A593EFEB0DEE}"/>
              </a:ext>
            </a:extLst>
          </p:cNvPr>
          <p:cNvSpPr>
            <a:spLocks noGrp="1"/>
          </p:cNvSpPr>
          <p:nvPr>
            <p:ph type="body" sz="quarter" idx="10" hasCustomPrompt="1"/>
          </p:nvPr>
        </p:nvSpPr>
        <p:spPr>
          <a:xfrm>
            <a:off x="419100" y="1340942"/>
            <a:ext cx="2656067" cy="390200"/>
          </a:xfrm>
          <a:prstGeom prst="rect">
            <a:avLst/>
          </a:prstGeom>
        </p:spPr>
        <p:txBody>
          <a:bodyPr>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Title</a:t>
            </a:r>
          </a:p>
        </p:txBody>
      </p:sp>
      <p:sp>
        <p:nvSpPr>
          <p:cNvPr id="22" name="Text Placeholder 3">
            <a:extLst>
              <a:ext uri="{FF2B5EF4-FFF2-40B4-BE49-F238E27FC236}">
                <a16:creationId xmlns:a16="http://schemas.microsoft.com/office/drawing/2014/main" id="{24CE8731-450D-3746-AF62-88C7CF836093}"/>
              </a:ext>
            </a:extLst>
          </p:cNvPr>
          <p:cNvSpPr>
            <a:spLocks noGrp="1"/>
          </p:cNvSpPr>
          <p:nvPr>
            <p:ph type="body" sz="quarter" idx="17"/>
          </p:nvPr>
        </p:nvSpPr>
        <p:spPr>
          <a:xfrm>
            <a:off x="419102" y="1803345"/>
            <a:ext cx="2656066" cy="1879131"/>
          </a:xfrm>
          <a:prstGeom prst="rect">
            <a:avLst/>
          </a:prstGeom>
        </p:spPr>
        <p:txBody>
          <a:bodyPr>
            <a:normAutofit/>
          </a:bodyPr>
          <a:lstStyle>
            <a:lvl1pPr marL="0" indent="0">
              <a:lnSpc>
                <a:spcPct val="100000"/>
              </a:lnSpc>
              <a:buNone/>
              <a:defRPr sz="1867"/>
            </a:lvl1pPr>
          </a:lstStyle>
          <a:p>
            <a:pPr lvl="0"/>
            <a:r>
              <a:rPr lang="en-US"/>
              <a:t>Edit Master text styles</a:t>
            </a:r>
          </a:p>
        </p:txBody>
      </p:sp>
      <p:sp>
        <p:nvSpPr>
          <p:cNvPr id="27" name="Text Placeholder 3">
            <a:extLst>
              <a:ext uri="{FF2B5EF4-FFF2-40B4-BE49-F238E27FC236}">
                <a16:creationId xmlns:a16="http://schemas.microsoft.com/office/drawing/2014/main" id="{8A3999B7-8C20-854D-A555-F37D032192AE}"/>
              </a:ext>
            </a:extLst>
          </p:cNvPr>
          <p:cNvSpPr>
            <a:spLocks noGrp="1"/>
          </p:cNvSpPr>
          <p:nvPr>
            <p:ph type="body" sz="quarter" idx="19" hasCustomPrompt="1"/>
          </p:nvPr>
        </p:nvSpPr>
        <p:spPr>
          <a:xfrm>
            <a:off x="3259838" y="1340942"/>
            <a:ext cx="2656067" cy="390200"/>
          </a:xfrm>
          <a:prstGeom prst="rect">
            <a:avLst/>
          </a:prstGeom>
        </p:spPr>
        <p:txBody>
          <a:bodyPr>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Title</a:t>
            </a:r>
          </a:p>
        </p:txBody>
      </p:sp>
      <p:sp>
        <p:nvSpPr>
          <p:cNvPr id="19" name="Text Placeholder 3">
            <a:extLst>
              <a:ext uri="{FF2B5EF4-FFF2-40B4-BE49-F238E27FC236}">
                <a16:creationId xmlns:a16="http://schemas.microsoft.com/office/drawing/2014/main" id="{C3946CAB-375A-5941-A392-14D805556B47}"/>
              </a:ext>
            </a:extLst>
          </p:cNvPr>
          <p:cNvSpPr>
            <a:spLocks noGrp="1"/>
          </p:cNvSpPr>
          <p:nvPr>
            <p:ph type="body" sz="quarter" idx="16"/>
          </p:nvPr>
        </p:nvSpPr>
        <p:spPr>
          <a:xfrm>
            <a:off x="3251457" y="1803345"/>
            <a:ext cx="2656066" cy="1879131"/>
          </a:xfrm>
          <a:prstGeom prst="rect">
            <a:avLst/>
          </a:prstGeom>
        </p:spPr>
        <p:txBody>
          <a:bodyPr>
            <a:normAutofit/>
          </a:bodyPr>
          <a:lstStyle>
            <a:lvl1pPr marL="0" indent="0">
              <a:lnSpc>
                <a:spcPct val="100000"/>
              </a:lnSpc>
              <a:buNone/>
              <a:defRPr sz="1867"/>
            </a:lvl1pPr>
          </a:lstStyle>
          <a:p>
            <a:pPr lvl="0"/>
            <a:r>
              <a:rPr lang="en-US"/>
              <a:t>Edit Master text styles</a:t>
            </a:r>
          </a:p>
        </p:txBody>
      </p:sp>
      <p:sp>
        <p:nvSpPr>
          <p:cNvPr id="28" name="Text Placeholder 3">
            <a:extLst>
              <a:ext uri="{FF2B5EF4-FFF2-40B4-BE49-F238E27FC236}">
                <a16:creationId xmlns:a16="http://schemas.microsoft.com/office/drawing/2014/main" id="{38F7DDC9-AAC1-834E-B4EE-D42A0B1327C5}"/>
              </a:ext>
            </a:extLst>
          </p:cNvPr>
          <p:cNvSpPr>
            <a:spLocks noGrp="1"/>
          </p:cNvSpPr>
          <p:nvPr>
            <p:ph type="body" sz="quarter" idx="20" hasCustomPrompt="1"/>
          </p:nvPr>
        </p:nvSpPr>
        <p:spPr>
          <a:xfrm>
            <a:off x="6076190" y="1340942"/>
            <a:ext cx="2656067" cy="390200"/>
          </a:xfrm>
          <a:prstGeom prst="rect">
            <a:avLst/>
          </a:prstGeom>
        </p:spPr>
        <p:txBody>
          <a:bodyPr>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Title</a:t>
            </a:r>
          </a:p>
        </p:txBody>
      </p:sp>
      <p:sp>
        <p:nvSpPr>
          <p:cNvPr id="17" name="Text Placeholder 3">
            <a:extLst>
              <a:ext uri="{FF2B5EF4-FFF2-40B4-BE49-F238E27FC236}">
                <a16:creationId xmlns:a16="http://schemas.microsoft.com/office/drawing/2014/main" id="{AA58D57C-542E-8B46-AF4A-1CE98190E16A}"/>
              </a:ext>
            </a:extLst>
          </p:cNvPr>
          <p:cNvSpPr>
            <a:spLocks noGrp="1"/>
          </p:cNvSpPr>
          <p:nvPr>
            <p:ph type="body" sz="quarter" idx="15"/>
          </p:nvPr>
        </p:nvSpPr>
        <p:spPr>
          <a:xfrm>
            <a:off x="6076191" y="1803345"/>
            <a:ext cx="2656066" cy="1879131"/>
          </a:xfrm>
          <a:prstGeom prst="rect">
            <a:avLst/>
          </a:prstGeom>
        </p:spPr>
        <p:txBody>
          <a:bodyPr>
            <a:normAutofit/>
          </a:bodyPr>
          <a:lstStyle>
            <a:lvl1pPr marL="0" indent="0">
              <a:lnSpc>
                <a:spcPct val="100000"/>
              </a:lnSpc>
              <a:buNone/>
              <a:defRPr sz="1867"/>
            </a:lvl1pPr>
          </a:lstStyle>
          <a:p>
            <a:pPr lvl="0"/>
            <a:r>
              <a:rPr lang="en-US"/>
              <a:t>Edit Master text styles</a:t>
            </a:r>
          </a:p>
        </p:txBody>
      </p:sp>
      <p:sp>
        <p:nvSpPr>
          <p:cNvPr id="23" name="Rectangle 22">
            <a:extLst>
              <a:ext uri="{FF2B5EF4-FFF2-40B4-BE49-F238E27FC236}">
                <a16:creationId xmlns:a16="http://schemas.microsoft.com/office/drawing/2014/main" id="{95458110-5E55-0F46-BBF5-9C8F2C62151D}"/>
              </a:ext>
              <a:ext uri="{C183D7F6-B498-43B3-948B-1728B52AA6E4}">
                <adec:decorative xmlns:adec="http://schemas.microsoft.com/office/drawing/2017/decorative" val="1"/>
              </a:ext>
            </a:extLst>
          </p:cNvPr>
          <p:cNvSpPr/>
          <p:nvPr userDrawn="1"/>
        </p:nvSpPr>
        <p:spPr>
          <a:xfrm>
            <a:off x="9029701" y="0"/>
            <a:ext cx="3188474" cy="6875492"/>
          </a:xfrm>
          <a:prstGeom prst="rect">
            <a:avLst/>
          </a:prstGeom>
          <a:solidFill>
            <a:srgbClr val="232F3E"/>
          </a:solidFill>
          <a:ln w="9525" cap="flat" cmpd="sng" algn="ctr">
            <a:noFill/>
            <a:prstDash val="solid"/>
          </a:ln>
          <a:effectLst/>
        </p:spPr>
        <p:txBody>
          <a:bodyPr rtlCol="0" anchor="ctr"/>
          <a:lstStyle/>
          <a:p>
            <a:pPr marL="0" marR="0" lvl="0" indent="0" algn="ctr" defTabSz="447301" eaLnBrk="1" fontAlgn="auto" latinLnBrk="0" hangingPunct="1">
              <a:lnSpc>
                <a:spcPct val="100000"/>
              </a:lnSpc>
              <a:spcBef>
                <a:spcPts val="0"/>
              </a:spcBef>
              <a:spcAft>
                <a:spcPts val="0"/>
              </a:spcAft>
              <a:buClrTx/>
              <a:buSzTx/>
              <a:buFontTx/>
              <a:buNone/>
              <a:tabLst/>
              <a:defRPr/>
            </a:pPr>
            <a:endParaRPr kumimoji="0" lang="en-US" sz="1761"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26" name="Content Placeholder 25">
            <a:extLst>
              <a:ext uri="{FF2B5EF4-FFF2-40B4-BE49-F238E27FC236}">
                <a16:creationId xmlns:a16="http://schemas.microsoft.com/office/drawing/2014/main" id="{EBCAA55A-911D-184D-A1FD-A84004D395B2}"/>
              </a:ext>
            </a:extLst>
          </p:cNvPr>
          <p:cNvSpPr>
            <a:spLocks noGrp="1"/>
          </p:cNvSpPr>
          <p:nvPr>
            <p:ph sz="quarter" idx="18"/>
          </p:nvPr>
        </p:nvSpPr>
        <p:spPr>
          <a:xfrm>
            <a:off x="9327146" y="365126"/>
            <a:ext cx="2445755" cy="951555"/>
          </a:xfrm>
          <a:prstGeom prst="rect">
            <a:avLst/>
          </a:prstGeom>
          <a:solidFill>
            <a:schemeClr val="bg1"/>
          </a:solidFill>
        </p:spPr>
        <p:txBody>
          <a:bodyPr/>
          <a:lstStyle>
            <a:lvl1pPr marL="0" indent="0">
              <a:buNone/>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Edit Master text styles</a:t>
            </a:r>
          </a:p>
        </p:txBody>
      </p:sp>
      <p:sp>
        <p:nvSpPr>
          <p:cNvPr id="7" name="Text Placeholder 6"/>
          <p:cNvSpPr>
            <a:spLocks noGrp="1"/>
          </p:cNvSpPr>
          <p:nvPr>
            <p:ph type="body" sz="quarter" idx="25"/>
          </p:nvPr>
        </p:nvSpPr>
        <p:spPr>
          <a:xfrm>
            <a:off x="9327093" y="1564153"/>
            <a:ext cx="2445808" cy="1212914"/>
          </a:xfrm>
        </p:spPr>
        <p:txBody>
          <a:bodyPr>
            <a:normAutofit/>
          </a:bodyPr>
          <a:lstStyle>
            <a:lvl1pPr marL="0" indent="0">
              <a:buNone/>
              <a:defRPr sz="1333">
                <a:solidFill>
                  <a:schemeClr val="bg1"/>
                </a:solidFill>
              </a:defRPr>
            </a:lvl1pPr>
          </a:lstStyle>
          <a:p>
            <a:pPr lvl="0"/>
            <a:r>
              <a:rPr lang="en-US"/>
              <a:t>Edit Master text styles</a:t>
            </a:r>
          </a:p>
        </p:txBody>
      </p:sp>
      <p:sp>
        <p:nvSpPr>
          <p:cNvPr id="34" name="Text Placeholder 6"/>
          <p:cNvSpPr>
            <a:spLocks noGrp="1"/>
          </p:cNvSpPr>
          <p:nvPr>
            <p:ph type="body" sz="quarter" idx="27"/>
          </p:nvPr>
        </p:nvSpPr>
        <p:spPr>
          <a:xfrm>
            <a:off x="9327092" y="2880834"/>
            <a:ext cx="2445808" cy="296493"/>
          </a:xfrm>
        </p:spPr>
        <p:txBody>
          <a:bodyPr>
            <a:normAutofit/>
          </a:bodyPr>
          <a:lstStyle>
            <a:lvl1pPr marL="0" indent="0">
              <a:buNone/>
              <a:defRPr sz="1600">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a:r>
              <a:rPr lang="en-US"/>
              <a:t>Edit Master text styles</a:t>
            </a:r>
          </a:p>
        </p:txBody>
      </p:sp>
      <p:sp>
        <p:nvSpPr>
          <p:cNvPr id="33" name="Text Placeholder 6"/>
          <p:cNvSpPr>
            <a:spLocks noGrp="1"/>
          </p:cNvSpPr>
          <p:nvPr>
            <p:ph type="body" sz="quarter" idx="26"/>
          </p:nvPr>
        </p:nvSpPr>
        <p:spPr>
          <a:xfrm>
            <a:off x="9327145" y="3177326"/>
            <a:ext cx="2445808" cy="2758497"/>
          </a:xfrm>
        </p:spPr>
        <p:txBody>
          <a:bodyPr>
            <a:normAutofit/>
          </a:bodyPr>
          <a:lstStyle>
            <a:lvl1pPr marL="0" indent="0">
              <a:buNone/>
              <a:defRPr sz="1333">
                <a:solidFill>
                  <a:schemeClr val="bg1"/>
                </a:solidFill>
              </a:defRPr>
            </a:lvl1pPr>
          </a:lstStyle>
          <a:p>
            <a:pPr lvl="0"/>
            <a:r>
              <a:rPr lang="en-US"/>
              <a:t>Edit Master text styles</a:t>
            </a:r>
          </a:p>
        </p:txBody>
      </p:sp>
      <p:sp>
        <p:nvSpPr>
          <p:cNvPr id="25" name="Rectangle 24">
            <a:extLst>
              <a:ext uri="{FF2B5EF4-FFF2-40B4-BE49-F238E27FC236}">
                <a16:creationId xmlns:a16="http://schemas.microsoft.com/office/drawing/2014/main" id="{3A3837C0-EFCF-E345-9E05-AF315FB06800}"/>
              </a:ext>
              <a:ext uri="{C183D7F6-B498-43B3-948B-1728B52AA6E4}">
                <adec:decorative xmlns:adec="http://schemas.microsoft.com/office/drawing/2017/decorative" val="1"/>
              </a:ext>
            </a:extLst>
          </p:cNvPr>
          <p:cNvSpPr/>
          <p:nvPr userDrawn="1"/>
        </p:nvSpPr>
        <p:spPr>
          <a:xfrm>
            <a:off x="0" y="4020640"/>
            <a:ext cx="9029700" cy="2837360"/>
          </a:xfrm>
          <a:prstGeom prst="rect">
            <a:avLst/>
          </a:prstGeom>
          <a:solidFill>
            <a:schemeClr val="tx2"/>
          </a:solidFill>
          <a:ln w="9525" cap="flat" cmpd="sng" algn="ctr">
            <a:noFill/>
            <a:prstDash val="solid"/>
          </a:ln>
          <a:effectLst/>
        </p:spPr>
        <p:txBody>
          <a:bodyPr rtlCol="0" anchor="ctr"/>
          <a:lstStyle/>
          <a:p>
            <a:pPr marL="0" marR="0" lvl="0" indent="0" algn="ctr" defTabSz="447301" eaLnBrk="1" fontAlgn="auto" latinLnBrk="0" hangingPunct="1">
              <a:lnSpc>
                <a:spcPct val="100000"/>
              </a:lnSpc>
              <a:spcBef>
                <a:spcPts val="0"/>
              </a:spcBef>
              <a:spcAft>
                <a:spcPts val="0"/>
              </a:spcAft>
              <a:buClrTx/>
              <a:buSzTx/>
              <a:buFontTx/>
              <a:buNone/>
              <a:tabLst/>
              <a:defRPr/>
            </a:pPr>
            <a:endParaRPr kumimoji="0" lang="en-US" sz="1761"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24" name="TextBox 23"/>
          <p:cNvSpPr txBox="1"/>
          <p:nvPr userDrawn="1"/>
        </p:nvSpPr>
        <p:spPr>
          <a:xfrm>
            <a:off x="290923" y="3889248"/>
            <a:ext cx="770467" cy="2308452"/>
          </a:xfrm>
          <a:prstGeom prst="rect">
            <a:avLst/>
          </a:prstGeom>
          <a:noFill/>
        </p:spPr>
        <p:txBody>
          <a:bodyPr wrap="square" rtlCol="0">
            <a:spAutoFit/>
          </a:bodyPr>
          <a:lstStyle/>
          <a:p>
            <a:r>
              <a:rPr lang="en-US" sz="14401" baseline="300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a:t>
            </a:r>
            <a:endParaRPr lang="en-US" sz="14401" dirty="0">
              <a:solidFill>
                <a:schemeClr val="bg1"/>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31" name="Text Placeholder 3">
            <a:extLst>
              <a:ext uri="{FF2B5EF4-FFF2-40B4-BE49-F238E27FC236}">
                <a16:creationId xmlns:a16="http://schemas.microsoft.com/office/drawing/2014/main" id="{957FAEDA-E06F-0246-AE0E-09DEF5D51275}"/>
              </a:ext>
            </a:extLst>
          </p:cNvPr>
          <p:cNvSpPr>
            <a:spLocks noGrp="1"/>
          </p:cNvSpPr>
          <p:nvPr>
            <p:ph type="body" sz="quarter" idx="22"/>
          </p:nvPr>
        </p:nvSpPr>
        <p:spPr>
          <a:xfrm>
            <a:off x="790222" y="4444327"/>
            <a:ext cx="7571082" cy="1311187"/>
          </a:xfrm>
          <a:prstGeom prst="rect">
            <a:avLst/>
          </a:prstGeom>
        </p:spPr>
        <p:txBody>
          <a:bodyPr>
            <a:normAutofit/>
          </a:bodyPr>
          <a:lstStyle>
            <a:lvl1pPr marL="0" indent="0">
              <a:buNone/>
              <a:defRPr sz="2400"/>
            </a:lvl1pPr>
          </a:lstStyle>
          <a:p>
            <a:pPr lvl="0"/>
            <a:r>
              <a:rPr lang="en-US"/>
              <a:t>Edit Master text styles</a:t>
            </a:r>
          </a:p>
        </p:txBody>
      </p:sp>
      <p:sp>
        <p:nvSpPr>
          <p:cNvPr id="32" name="Text Placeholder 3">
            <a:extLst>
              <a:ext uri="{FF2B5EF4-FFF2-40B4-BE49-F238E27FC236}">
                <a16:creationId xmlns:a16="http://schemas.microsoft.com/office/drawing/2014/main" id="{5DB1EEED-3A61-7145-8CB8-D64E8B31FE3F}"/>
              </a:ext>
            </a:extLst>
          </p:cNvPr>
          <p:cNvSpPr>
            <a:spLocks noGrp="1"/>
          </p:cNvSpPr>
          <p:nvPr>
            <p:ph type="body" sz="quarter" idx="23"/>
          </p:nvPr>
        </p:nvSpPr>
        <p:spPr>
          <a:xfrm>
            <a:off x="790222" y="5870446"/>
            <a:ext cx="7942034" cy="413702"/>
          </a:xfrm>
          <a:prstGeom prst="rect">
            <a:avLst/>
          </a:prstGeom>
        </p:spPr>
        <p:txBody>
          <a:bodyPr>
            <a:noAutofit/>
          </a:bodyPr>
          <a:lstStyle>
            <a:lvl1pPr marL="0" indent="0">
              <a:buNone/>
              <a:defRPr sz="2000" b="0">
                <a:solidFill>
                  <a:schemeClr val="tx1"/>
                </a:solidFill>
              </a:defRPr>
            </a:lvl1pPr>
          </a:lstStyle>
          <a:p>
            <a:pPr lvl="0"/>
            <a:r>
              <a:rPr lang="en-US"/>
              <a:t>Edit Master text styles</a:t>
            </a:r>
          </a:p>
        </p:txBody>
      </p:sp>
      <p:pic>
        <p:nvPicPr>
          <p:cNvPr id="16" name="Picture 15">
            <a:extLst>
              <a:ext uri="{FF2B5EF4-FFF2-40B4-BE49-F238E27FC236}">
                <a16:creationId xmlns:a16="http://schemas.microsoft.com/office/drawing/2014/main" id="{A51D4E80-7282-594D-8256-F973AFF71D56}"/>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396238" y="6089840"/>
            <a:ext cx="1772656" cy="449073"/>
          </a:xfrm>
          <a:prstGeom prst="rect">
            <a:avLst/>
          </a:prstGeom>
        </p:spPr>
      </p:pic>
      <p:sp>
        <p:nvSpPr>
          <p:cNvPr id="18" name="Footer Placeholder 4">
            <a:extLst>
              <a:ext uri="{FF2B5EF4-FFF2-40B4-BE49-F238E27FC236}">
                <a16:creationId xmlns:a16="http://schemas.microsoft.com/office/drawing/2014/main" id="{D654C84E-7AFF-4E43-BC29-5AF15F0EFE3A}"/>
              </a:ext>
              <a:ext uri="{C183D7F6-B498-43B3-948B-1728B52AA6E4}">
                <adec:decorative xmlns:adec="http://schemas.microsoft.com/office/drawing/2017/decorative" val="1"/>
              </a:ext>
            </a:extLst>
          </p:cNvPr>
          <p:cNvSpPr>
            <a:spLocks noGrp="1"/>
          </p:cNvSpPr>
          <p:nvPr>
            <p:ph type="ftr" sz="quarter" idx="3"/>
          </p:nvPr>
        </p:nvSpPr>
        <p:spPr>
          <a:xfrm>
            <a:off x="419100" y="6356351"/>
            <a:ext cx="373545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9" name="Slide Number Placeholder 5">
            <a:extLst>
              <a:ext uri="{FF2B5EF4-FFF2-40B4-BE49-F238E27FC236}">
                <a16:creationId xmlns:a16="http://schemas.microsoft.com/office/drawing/2014/main" id="{A201426F-66D0-6C49-85B0-A8C2D43E6E2C}"/>
              </a:ext>
              <a:ext uri="{C183D7F6-B498-43B3-948B-1728B52AA6E4}">
                <adec:decorative xmlns:adec="http://schemas.microsoft.com/office/drawing/2017/decorative" val="1"/>
              </a:ext>
            </a:extLst>
          </p:cNvPr>
          <p:cNvSpPr>
            <a:spLocks noGrp="1"/>
          </p:cNvSpPr>
          <p:nvPr>
            <p:ph type="sldNum" sz="quarter" idx="12"/>
          </p:nvPr>
        </p:nvSpPr>
        <p:spPr>
          <a:xfrm>
            <a:off x="9029700" y="6356351"/>
            <a:ext cx="2743200" cy="365125"/>
          </a:xfrm>
          <a:prstGeom prst="rect">
            <a:avLst/>
          </a:prstGeom>
        </p:spPr>
        <p:txBody>
          <a:bodyPr/>
          <a:lstStyle>
            <a:lvl1pPr>
              <a:defRPr>
                <a:solidFill>
                  <a:schemeClr val="bg1"/>
                </a:solidFill>
              </a:defRPr>
            </a:lvl1pPr>
          </a:lstStyle>
          <a:p>
            <a:fld id="{B6A95138-A96E-2F42-A959-2EFD44FE4AB7}" type="slidenum">
              <a:rPr lang="en-US" smtClean="0"/>
              <a:pPr/>
              <a:t>‹#›</a:t>
            </a:fld>
            <a:endParaRPr lang="en-US"/>
          </a:p>
        </p:txBody>
      </p:sp>
    </p:spTree>
    <p:custDataLst>
      <p:tags r:id="rId1"/>
    </p:custDataLst>
    <p:extLst>
      <p:ext uri="{BB962C8B-B14F-4D97-AF65-F5344CB8AC3E}">
        <p14:creationId xmlns:p14="http://schemas.microsoft.com/office/powerpoint/2010/main" val="15739660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ull Quote">
    <p:bg>
      <p:bgPr>
        <a:solidFill>
          <a:srgbClr val="222E3C"/>
        </a:solidFill>
        <a:effectLst/>
      </p:bgPr>
    </p:bg>
    <p:spTree>
      <p:nvGrpSpPr>
        <p:cNvPr id="1" name=""/>
        <p:cNvGrpSpPr/>
        <p:nvPr/>
      </p:nvGrpSpPr>
      <p:grpSpPr>
        <a:xfrm>
          <a:off x="0" y="0"/>
          <a:ext cx="0" cy="0"/>
          <a:chOff x="0" y="0"/>
          <a:chExt cx="0" cy="0"/>
        </a:xfrm>
      </p:grpSpPr>
      <p:sp>
        <p:nvSpPr>
          <p:cNvPr id="12" name="Title 11"/>
          <p:cNvSpPr>
            <a:spLocks noGrp="1"/>
          </p:cNvSpPr>
          <p:nvPr>
            <p:ph type="title"/>
          </p:nvPr>
        </p:nvSpPr>
        <p:spPr>
          <a:xfrm>
            <a:off x="419100" y="1361287"/>
            <a:ext cx="11353800" cy="3416300"/>
          </a:xfrm>
        </p:spPr>
        <p:txBody>
          <a:bodyPr anchor="t">
            <a:normAutofit/>
          </a:bodyPr>
          <a:lstStyle>
            <a:lvl1pPr>
              <a:defRPr sz="6000">
                <a:solidFill>
                  <a:schemeClr val="bg1"/>
                </a:solidFill>
              </a:defRPr>
            </a:lvl1pPr>
          </a:lstStyle>
          <a:p>
            <a:r>
              <a:rPr lang="en-US"/>
              <a:t>Click to edit Master title style</a:t>
            </a:r>
            <a:endParaRPr lang="en-US" dirty="0"/>
          </a:p>
        </p:txBody>
      </p:sp>
      <p:sp>
        <p:nvSpPr>
          <p:cNvPr id="6" name="Text Placeholder 3">
            <a:extLst>
              <a:ext uri="{FF2B5EF4-FFF2-40B4-BE49-F238E27FC236}">
                <a16:creationId xmlns:a16="http://schemas.microsoft.com/office/drawing/2014/main" id="{DBBC8AF8-4964-B547-9569-D8BFE87BB8F4}"/>
              </a:ext>
            </a:extLst>
          </p:cNvPr>
          <p:cNvSpPr>
            <a:spLocks noGrp="1"/>
          </p:cNvSpPr>
          <p:nvPr>
            <p:ph type="body" sz="quarter" idx="10" hasCustomPrompt="1"/>
          </p:nvPr>
        </p:nvSpPr>
        <p:spPr>
          <a:xfrm>
            <a:off x="419100" y="5024594"/>
            <a:ext cx="8059738" cy="488498"/>
          </a:xfrm>
        </p:spPr>
        <p:txBody>
          <a:bodyPr>
            <a:normAutofit/>
          </a:bodyPr>
          <a:lstStyle>
            <a:lvl1pPr marL="0" indent="0">
              <a:buNone/>
              <a:defRPr sz="2000" b="0" spc="0">
                <a:solidFill>
                  <a:srgbClr val="36C2B4"/>
                </a:solidFill>
                <a:latin typeface="Amazon Ember" panose="020B0603020204020204" pitchFamily="34" charset="0"/>
                <a:ea typeface="Amazon Ember" panose="020B0603020204020204" pitchFamily="34" charset="0"/>
                <a:cs typeface="Amazon Ember" panose="020B06030202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title style</a:t>
            </a:r>
          </a:p>
        </p:txBody>
      </p:sp>
      <p:sp>
        <p:nvSpPr>
          <p:cNvPr id="8" name="Rectangle 7">
            <a:extLst>
              <a:ext uri="{FF2B5EF4-FFF2-40B4-BE49-F238E27FC236}">
                <a16:creationId xmlns:a16="http://schemas.microsoft.com/office/drawing/2014/main" id="{A413BF5D-EF1D-5C42-8ED2-B1DC40150995}"/>
              </a:ext>
              <a:ext uri="{C183D7F6-B498-43B3-948B-1728B52AA6E4}">
                <adec:decorative xmlns:adec="http://schemas.microsoft.com/office/drawing/2017/decorative" val="1"/>
              </a:ext>
            </a:extLst>
          </p:cNvPr>
          <p:cNvSpPr/>
          <p:nvPr userDrawn="1"/>
        </p:nvSpPr>
        <p:spPr>
          <a:xfrm>
            <a:off x="0" y="1444414"/>
            <a:ext cx="320634" cy="633768"/>
          </a:xfrm>
          <a:prstGeom prst="rect">
            <a:avLst/>
          </a:prstGeom>
          <a:solidFill>
            <a:srgbClr val="36C2B3"/>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sp>
        <p:nvSpPr>
          <p:cNvPr id="9" name="Footer Placeholder 4">
            <a:extLst>
              <a:ext uri="{FF2B5EF4-FFF2-40B4-BE49-F238E27FC236}">
                <a16:creationId xmlns:a16="http://schemas.microsoft.com/office/drawing/2014/main" id="{D654C84E-7AFF-4E43-BC29-5AF15F0EFE3A}"/>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bg1"/>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pic>
        <p:nvPicPr>
          <p:cNvPr id="13" name="Picture 12">
            <a:extLst>
              <a:ext uri="{FF2B5EF4-FFF2-40B4-BE49-F238E27FC236}">
                <a16:creationId xmlns:a16="http://schemas.microsoft.com/office/drawing/2014/main" id="{A51D4E80-7282-594D-8256-F973AFF71D56}"/>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23376812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6AC7C4F-A7FB-D049-8056-D71FAE608841}"/>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81023" y="-47919"/>
            <a:ext cx="12361762" cy="6958182"/>
          </a:xfrm>
          <a:prstGeom prst="rect">
            <a:avLst/>
          </a:prstGeom>
        </p:spPr>
      </p:pic>
      <p:sp>
        <p:nvSpPr>
          <p:cNvPr id="14" name="Title 1">
            <a:extLst>
              <a:ext uri="{FF2B5EF4-FFF2-40B4-BE49-F238E27FC236}">
                <a16:creationId xmlns:a16="http://schemas.microsoft.com/office/drawing/2014/main" id="{DCAE5FD9-C1AF-FA48-A653-7EA5E0B13826}"/>
              </a:ext>
            </a:extLst>
          </p:cNvPr>
          <p:cNvSpPr>
            <a:spLocks noGrp="1"/>
          </p:cNvSpPr>
          <p:nvPr>
            <p:ph type="title" hasCustomPrompt="1"/>
          </p:nvPr>
        </p:nvSpPr>
        <p:spPr>
          <a:xfrm>
            <a:off x="419100" y="3191940"/>
            <a:ext cx="11353800" cy="474119"/>
          </a:xfrm>
        </p:spPr>
        <p:txBody>
          <a:bodyPr>
            <a:noAutofit/>
          </a:bodyPr>
          <a:lstStyle>
            <a:lvl1pPr>
              <a:defRPr sz="6000">
                <a:solidFill>
                  <a:schemeClr val="bg1"/>
                </a:solidFill>
              </a:defRPr>
            </a:lvl1pPr>
          </a:lstStyle>
          <a:p>
            <a:r>
              <a:rPr lang="en-US" dirty="0"/>
              <a:t>Thank You</a:t>
            </a:r>
          </a:p>
        </p:txBody>
      </p:sp>
      <p:sp>
        <p:nvSpPr>
          <p:cNvPr id="5" name="TextBox 4">
            <a:extLst>
              <a:ext uri="{FF2B5EF4-FFF2-40B4-BE49-F238E27FC236}">
                <a16:creationId xmlns:a16="http://schemas.microsoft.com/office/drawing/2014/main" id="{7F32C9FB-A505-8F4E-99FC-1B161C930668}"/>
              </a:ext>
            </a:extLst>
          </p:cNvPr>
          <p:cNvSpPr txBox="1"/>
          <p:nvPr userDrawn="1"/>
        </p:nvSpPr>
        <p:spPr>
          <a:xfrm>
            <a:off x="423968" y="6089839"/>
            <a:ext cx="8921913" cy="646331"/>
          </a:xfrm>
          <a:prstGeom prst="rect">
            <a:avLst/>
          </a:prstGeom>
          <a:noFill/>
        </p:spPr>
        <p:txBody>
          <a:bodyPr wrap="square" rtlCol="0">
            <a:noAutofit/>
          </a:bodyPr>
          <a:lstStyle/>
          <a:p>
            <a:r>
              <a:rPr lang="en-US" sz="900" kern="1200" dirty="0">
                <a:solidFill>
                  <a:schemeClr val="bg1"/>
                </a:solidFill>
                <a:effectLst/>
                <a:latin typeface="+mn-lt"/>
                <a:ea typeface="+mn-ea"/>
                <a:cs typeface="+mn-cs"/>
              </a:rPr>
              <a:t>© 2021 Amazon Web Services, Inc. or its affiliates. All rights reserved. This work may not be reproduced or redistributed, in whole or in part, without prior written permission from Amazon Web Services, Inc. Commercial copying, lending, or selling is prohibited. Corrections, feedback, or other questions? Contact us at </a:t>
            </a:r>
            <a:r>
              <a:rPr lang="en-US" sz="900" u="sng" kern="1200" dirty="0">
                <a:solidFill>
                  <a:schemeClr val="bg1"/>
                </a:solidFill>
                <a:effectLst/>
                <a:latin typeface="+mn-lt"/>
                <a:ea typeface="+mn-ea"/>
                <a:cs typeface="+mn-cs"/>
                <a:hlinkClick r:id="rId4">
                  <a:extLst>
                    <a:ext uri="{A12FA001-AC4F-418D-AE19-62706E023703}">
                      <ahyp:hlinkClr xmlns:ahyp="http://schemas.microsoft.com/office/drawing/2018/hyperlinkcolor" val="tx"/>
                    </a:ext>
                  </a:extLst>
                </a:hlinkClick>
              </a:rPr>
              <a:t>https://support.aws.amazon.com/#/contacts/aws-training</a:t>
            </a:r>
            <a:r>
              <a:rPr lang="en-US" sz="900" kern="1200" dirty="0">
                <a:solidFill>
                  <a:schemeClr val="bg1"/>
                </a:solidFill>
                <a:effectLst/>
                <a:latin typeface="+mn-lt"/>
                <a:ea typeface="+mn-ea"/>
                <a:cs typeface="+mn-cs"/>
              </a:rPr>
              <a:t>. All trademarks are the property of their owners.</a:t>
            </a:r>
          </a:p>
          <a:p>
            <a:pPr algn="just"/>
            <a:endParaRPr lang="en-US" sz="900" dirty="0">
              <a:solidFill>
                <a:schemeClr val="bg1"/>
              </a:solidFill>
            </a:endParaRPr>
          </a:p>
        </p:txBody>
      </p:sp>
      <p:pic>
        <p:nvPicPr>
          <p:cNvPr id="7" name="Picture 6">
            <a:extLst>
              <a:ext uri="{FF2B5EF4-FFF2-40B4-BE49-F238E27FC236}">
                <a16:creationId xmlns:a16="http://schemas.microsoft.com/office/drawing/2014/main" id="{91A5F71C-941B-424B-B0F4-B91497513EB8}"/>
              </a:ext>
              <a:ext uri="{C183D7F6-B498-43B3-948B-1728B52AA6E4}">
                <adec:decorative xmlns:adec="http://schemas.microsoft.com/office/drawing/2017/decorative" val="1"/>
              </a:ext>
            </a:extLst>
          </p:cNvPr>
          <p:cNvPicPr>
            <a:picLocks noChangeAspect="1"/>
          </p:cNvPicPr>
          <p:nvPr userDrawn="1"/>
        </p:nvPicPr>
        <p:blipFill>
          <a:blip r:embed="rId5"/>
          <a:stretch>
            <a:fillRect/>
          </a:stretch>
        </p:blipFill>
        <p:spPr>
          <a:xfrm>
            <a:off x="9931098" y="6089839"/>
            <a:ext cx="1772656" cy="449073"/>
          </a:xfrm>
          <a:prstGeom prst="rect">
            <a:avLst/>
          </a:prstGeom>
        </p:spPr>
      </p:pic>
    </p:spTree>
    <p:custDataLst>
      <p:tags r:id="rId1"/>
    </p:custDataLst>
    <p:extLst>
      <p:ext uri="{BB962C8B-B14F-4D97-AF65-F5344CB8AC3E}">
        <p14:creationId xmlns:p14="http://schemas.microsoft.com/office/powerpoint/2010/main" val="2581085189"/>
      </p:ext>
    </p:extLst>
  </p:cSld>
  <p:clrMapOvr>
    <a:masterClrMapping/>
  </p:clrMapOvr>
  <p:extLst mod="1">
    <p:ext uri="{DCECCB84-F9BA-43D5-87BE-67443E8EF086}">
      <p15:sldGuideLst xmlns:p15="http://schemas.microsoft.com/office/powerpoint/2012/main">
        <p15:guide id="1" orient="horz" pos="21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de by S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80E0825-B265-3846-8BB3-B9ECFCCA9B2D}"/>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909200" y="365126"/>
            <a:ext cx="1772652" cy="449072"/>
          </a:xfrm>
          <a:prstGeom prst="rect">
            <a:avLst/>
          </a:prstGeom>
        </p:spPr>
      </p:pic>
      <p:sp>
        <p:nvSpPr>
          <p:cNvPr id="12" name="Rectangle 11">
            <a:extLst>
              <a:ext uri="{FF2B5EF4-FFF2-40B4-BE49-F238E27FC236}">
                <a16:creationId xmlns:a16="http://schemas.microsoft.com/office/drawing/2014/main" id="{457AF45B-C20A-5F4E-906A-B043D9D7F28E}"/>
              </a:ext>
              <a:ext uri="{C183D7F6-B498-43B3-948B-1728B52AA6E4}">
                <adec:decorative xmlns:adec="http://schemas.microsoft.com/office/drawing/2017/decorative" val="1"/>
              </a:ext>
            </a:extLst>
          </p:cNvPr>
          <p:cNvSpPr/>
          <p:nvPr userDrawn="1"/>
        </p:nvSpPr>
        <p:spPr>
          <a:xfrm>
            <a:off x="-2" y="0"/>
            <a:ext cx="5125762" cy="6875492"/>
          </a:xfrm>
          <a:prstGeom prst="rect">
            <a:avLst/>
          </a:prstGeom>
          <a:solidFill>
            <a:srgbClr val="232F3E"/>
          </a:soli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Amazon Ember Light" panose="020B0403020204020204" pitchFamily="34" charset="0"/>
              <a:ea typeface="+mn-ea"/>
              <a:cs typeface="+mn-cs"/>
            </a:endParaRPr>
          </a:p>
        </p:txBody>
      </p:sp>
      <p:pic>
        <p:nvPicPr>
          <p:cNvPr id="13" name="Picture 12">
            <a:extLst>
              <a:ext uri="{FF2B5EF4-FFF2-40B4-BE49-F238E27FC236}">
                <a16:creationId xmlns:a16="http://schemas.microsoft.com/office/drawing/2014/main" id="{C0EC8262-9538-E343-BCD0-0911ADA9E7A6}"/>
              </a:ext>
              <a:ext uri="{C183D7F6-B498-43B3-948B-1728B52AA6E4}">
                <adec:decorative xmlns:adec="http://schemas.microsoft.com/office/drawing/2017/decorative" val="1"/>
              </a:ext>
            </a:extLst>
          </p:cNvPr>
          <p:cNvPicPr>
            <a:picLocks noChangeAspect="1"/>
          </p:cNvPicPr>
          <p:nvPr userDrawn="1"/>
        </p:nvPicPr>
        <p:blipFill rotWithShape="1">
          <a:blip r:embed="rId4" cstate="hqprint">
            <a:extLst>
              <a:ext uri="{28A0092B-C50C-407E-A947-70E740481C1C}">
                <a14:useLocalDpi xmlns:a14="http://schemas.microsoft.com/office/drawing/2010/main"/>
              </a:ext>
            </a:extLst>
          </a:blip>
          <a:srcRect/>
          <a:stretch/>
        </p:blipFill>
        <p:spPr>
          <a:xfrm>
            <a:off x="588712" y="3159360"/>
            <a:ext cx="4537048" cy="3716132"/>
          </a:xfrm>
          <a:prstGeom prst="rect">
            <a:avLst/>
          </a:prstGeom>
        </p:spPr>
      </p:pic>
      <p:sp>
        <p:nvSpPr>
          <p:cNvPr id="2" name="Title 1">
            <a:extLst>
              <a:ext uri="{FF2B5EF4-FFF2-40B4-BE49-F238E27FC236}">
                <a16:creationId xmlns:a16="http://schemas.microsoft.com/office/drawing/2014/main" id="{E454C7EF-17C6-3647-B5A6-45AFD1AE22A3}"/>
              </a:ext>
            </a:extLst>
          </p:cNvPr>
          <p:cNvSpPr>
            <a:spLocks noGrp="1"/>
          </p:cNvSpPr>
          <p:nvPr>
            <p:ph type="title"/>
          </p:nvPr>
        </p:nvSpPr>
        <p:spPr>
          <a:xfrm>
            <a:off x="419100" y="1178376"/>
            <a:ext cx="4268647" cy="1325563"/>
          </a:xfrm>
          <a:prstGeom prst="rect">
            <a:avLst/>
          </a:prstGeom>
        </p:spPr>
        <p:txBody>
          <a:bodyPr/>
          <a:lstStyle>
            <a:lvl1pPr>
              <a:defRPr>
                <a:solidFill>
                  <a:schemeClr val="bg1"/>
                </a:solidFill>
              </a:defRPr>
            </a:lvl1pPr>
          </a:lstStyle>
          <a:p>
            <a:r>
              <a:rPr lang="en-US"/>
              <a:t>Click to edit Master title style</a:t>
            </a:r>
            <a:endParaRPr lang="en-US" dirty="0"/>
          </a:p>
        </p:txBody>
      </p:sp>
      <p:sp>
        <p:nvSpPr>
          <p:cNvPr id="22" name="Content Placeholder 2">
            <a:extLst>
              <a:ext uri="{FF2B5EF4-FFF2-40B4-BE49-F238E27FC236}">
                <a16:creationId xmlns:a16="http://schemas.microsoft.com/office/drawing/2014/main" id="{0EB2737B-E9EB-5940-81B3-90715BFD4CAC}"/>
              </a:ext>
            </a:extLst>
          </p:cNvPr>
          <p:cNvSpPr>
            <a:spLocks noGrp="1"/>
          </p:cNvSpPr>
          <p:nvPr>
            <p:ph idx="16"/>
          </p:nvPr>
        </p:nvSpPr>
        <p:spPr>
          <a:xfrm>
            <a:off x="5714474" y="1178376"/>
            <a:ext cx="5767612" cy="4814920"/>
          </a:xfrm>
          <a:prstGeom prst="rect">
            <a:avLst/>
          </a:prstGeo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a:extLst>
              <a:ext uri="{FF2B5EF4-FFF2-40B4-BE49-F238E27FC236}">
                <a16:creationId xmlns:a16="http://schemas.microsoft.com/office/drawing/2014/main" id="{FFDB7B2F-8327-B54A-A6DB-5F4F68ECD970}"/>
              </a:ext>
              <a:ext uri="{C183D7F6-B498-43B3-948B-1728B52AA6E4}">
                <adec:decorative xmlns:adec="http://schemas.microsoft.com/office/drawing/2017/decorative" val="1"/>
              </a:ext>
            </a:extLst>
          </p:cNvPr>
          <p:cNvSpPr>
            <a:spLocks noGrp="1"/>
          </p:cNvSpPr>
          <p:nvPr>
            <p:ph type="sldNum" sz="quarter" idx="10"/>
          </p:nvPr>
        </p:nvSpPr>
        <p:spPr>
          <a:xfrm>
            <a:off x="423657" y="6356350"/>
            <a:ext cx="2743200" cy="365125"/>
          </a:xfrm>
          <a:prstGeom prst="rect">
            <a:avLst/>
          </a:prstGeom>
        </p:spPr>
        <p:txBody>
          <a:bodyPr/>
          <a:lstStyle>
            <a:lvl1pPr algn="l">
              <a:defRPr>
                <a:solidFill>
                  <a:schemeClr val="bg1"/>
                </a:solidFill>
              </a:defRPr>
            </a:lvl1pPr>
          </a:lstStyle>
          <a:p>
            <a:fld id="{B6A95138-A96E-2F42-A959-2EFD44FE4AB7}" type="slidenum">
              <a:rPr lang="en-US" smtClean="0"/>
              <a:pPr/>
              <a:t>‹#›</a:t>
            </a:fld>
            <a:endParaRPr lang="en-US" dirty="0"/>
          </a:p>
        </p:txBody>
      </p:sp>
      <p:sp>
        <p:nvSpPr>
          <p:cNvPr id="4" name="Footer Placeholder 3">
            <a:extLst>
              <a:ext uri="{FF2B5EF4-FFF2-40B4-BE49-F238E27FC236}">
                <a16:creationId xmlns:a16="http://schemas.microsoft.com/office/drawing/2014/main" id="{7D651C47-09F6-C947-968C-92FC59515123}"/>
              </a:ext>
              <a:ext uri="{C183D7F6-B498-43B3-948B-1728B52AA6E4}">
                <adec:decorative xmlns:adec="http://schemas.microsoft.com/office/drawing/2017/decorative" val="1"/>
              </a:ext>
            </a:extLst>
          </p:cNvPr>
          <p:cNvSpPr>
            <a:spLocks noGrp="1"/>
          </p:cNvSpPr>
          <p:nvPr>
            <p:ph type="ftr" sz="quarter" idx="11"/>
          </p:nvPr>
        </p:nvSpPr>
        <p:spPr>
          <a:xfrm>
            <a:off x="7997728" y="6356350"/>
            <a:ext cx="3775172" cy="365125"/>
          </a:xfrm>
          <a:prstGeom prst="rect">
            <a:avLst/>
          </a:prstGeom>
        </p:spPr>
        <p:txBody>
          <a:bodyPr/>
          <a:lstStyle>
            <a:lvl1pPr algn="r">
              <a:defRPr/>
            </a:lvl1pPr>
          </a:lstStyle>
          <a:p>
            <a:r>
              <a:rPr lang="en-US" dirty="0"/>
              <a:t>© 2021, Amazon Web Services, Inc. or its affiliates. All rights reserved.</a:t>
            </a:r>
          </a:p>
        </p:txBody>
      </p:sp>
    </p:spTree>
    <p:custDataLst>
      <p:tags r:id="rId1"/>
    </p:custDataLst>
    <p:extLst>
      <p:ext uri="{BB962C8B-B14F-4D97-AF65-F5344CB8AC3E}">
        <p14:creationId xmlns:p14="http://schemas.microsoft.com/office/powerpoint/2010/main" val="3816153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ubsection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AA315D3-3937-1747-9C2E-0067F12A02F0}"/>
              </a:ext>
              <a:ext uri="{C183D7F6-B498-43B3-948B-1728B52AA6E4}">
                <adec:decorative xmlns:adec="http://schemas.microsoft.com/office/drawing/2017/decorative" val="1"/>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rot="10800000">
            <a:off x="-1" y="-2"/>
            <a:ext cx="2268187" cy="2166103"/>
          </a:xfrm>
          <a:prstGeom prst="rect">
            <a:avLst/>
          </a:prstGeom>
        </p:spPr>
      </p:pic>
      <p:pic>
        <p:nvPicPr>
          <p:cNvPr id="9" name="Picture 8">
            <a:extLst>
              <a:ext uri="{FF2B5EF4-FFF2-40B4-BE49-F238E27FC236}">
                <a16:creationId xmlns:a16="http://schemas.microsoft.com/office/drawing/2014/main" id="{83936176-BBC4-344F-8FD9-CD6D76107A13}"/>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200" y="365126"/>
            <a:ext cx="1772652" cy="449072"/>
          </a:xfrm>
          <a:prstGeom prst="rect">
            <a:avLst/>
          </a:prstGeom>
        </p:spPr>
      </p:pic>
      <p:sp>
        <p:nvSpPr>
          <p:cNvPr id="10" name="Title 1">
            <a:extLst>
              <a:ext uri="{FF2B5EF4-FFF2-40B4-BE49-F238E27FC236}">
                <a16:creationId xmlns:a16="http://schemas.microsoft.com/office/drawing/2014/main" id="{D0B1C5D0-123C-C948-8FE9-A354E18700B1}"/>
              </a:ext>
            </a:extLst>
          </p:cNvPr>
          <p:cNvSpPr>
            <a:spLocks noGrp="1"/>
          </p:cNvSpPr>
          <p:nvPr>
            <p:ph type="title"/>
          </p:nvPr>
        </p:nvSpPr>
        <p:spPr>
          <a:xfrm>
            <a:off x="419100" y="3191940"/>
            <a:ext cx="11353800" cy="474119"/>
          </a:xfrm>
        </p:spPr>
        <p:txBody>
          <a:bodyPr>
            <a:noAutofit/>
          </a:bodyPr>
          <a:lstStyle>
            <a:lvl1pPr>
              <a:defRPr sz="6000">
                <a:solidFill>
                  <a:schemeClr val="tx1"/>
                </a:solidFill>
              </a:defRPr>
            </a:lvl1pPr>
          </a:lstStyle>
          <a:p>
            <a:r>
              <a:rPr lang="en-US"/>
              <a:t>Click to edit Master title style</a:t>
            </a:r>
            <a:endParaRPr lang="en-US" dirty="0"/>
          </a:p>
        </p:txBody>
      </p:sp>
      <p:sp>
        <p:nvSpPr>
          <p:cNvPr id="31" name="Footer Placeholder 4">
            <a:extLst>
              <a:ext uri="{FF2B5EF4-FFF2-40B4-BE49-F238E27FC236}">
                <a16:creationId xmlns:a16="http://schemas.microsoft.com/office/drawing/2014/main" id="{A9C4F210-2650-3942-9632-6074E8F12704}"/>
              </a:ext>
              <a:ext uri="{C183D7F6-B498-43B3-948B-1728B52AA6E4}">
                <adec:decorative xmlns:adec="http://schemas.microsoft.com/office/drawing/2017/decorative" val="1"/>
              </a:ext>
            </a:extLst>
          </p:cNvPr>
          <p:cNvSpPr>
            <a:spLocks noGrp="1"/>
          </p:cNvSpPr>
          <p:nvPr>
            <p:ph type="ftr" sz="quarter" idx="3"/>
          </p:nvPr>
        </p:nvSpPr>
        <p:spPr>
          <a:xfrm>
            <a:off x="419099"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B9293C6B-D94F-304A-A8F4-8745DAD9DF47}"/>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507082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One Colum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194B4B0-788D-CC4A-BD6F-E27A18377A01}"/>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2" name="Title 1">
            <a:extLst>
              <a:ext uri="{FF2B5EF4-FFF2-40B4-BE49-F238E27FC236}">
                <a16:creationId xmlns:a16="http://schemas.microsoft.com/office/drawing/2014/main" id="{F117EACD-31BA-5546-8DC5-A7D4FA41B908}"/>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7" name="Picture 6">
            <a:extLst>
              <a:ext uri="{FF2B5EF4-FFF2-40B4-BE49-F238E27FC236}">
                <a16:creationId xmlns:a16="http://schemas.microsoft.com/office/drawing/2014/main" id="{18DE245B-4FD3-2740-8BED-8269A8D5C217}"/>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3" name="Content Placeholder 2">
            <a:extLst>
              <a:ext uri="{FF2B5EF4-FFF2-40B4-BE49-F238E27FC236}">
                <a16:creationId xmlns:a16="http://schemas.microsoft.com/office/drawing/2014/main" id="{4FBB0127-ED7F-7C41-B530-EB0C6E8B5AE1}"/>
              </a:ext>
            </a:extLst>
          </p:cNvPr>
          <p:cNvSpPr>
            <a:spLocks noGrp="1"/>
          </p:cNvSpPr>
          <p:nvPr>
            <p:ph idx="1"/>
          </p:nvPr>
        </p:nvSpPr>
        <p:spPr>
          <a:xfrm>
            <a:off x="419100" y="1528175"/>
            <a:ext cx="11353800" cy="4648788"/>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4">
            <a:extLst>
              <a:ext uri="{FF2B5EF4-FFF2-40B4-BE49-F238E27FC236}">
                <a16:creationId xmlns:a16="http://schemas.microsoft.com/office/drawing/2014/main" id="{DBF8715D-4D79-7041-A43B-D5474972C918}"/>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8" name="Slide Number Placeholder 5">
            <a:extLst>
              <a:ext uri="{FF2B5EF4-FFF2-40B4-BE49-F238E27FC236}">
                <a16:creationId xmlns:a16="http://schemas.microsoft.com/office/drawing/2014/main" id="{0BDEF14E-4027-D643-9DE2-F177FE226270}"/>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3394656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1350FA4A-B00E-C044-8FFB-45BB9BA4C7DB}"/>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16" name="Picture 15">
            <a:extLst>
              <a:ext uri="{FF2B5EF4-FFF2-40B4-BE49-F238E27FC236}">
                <a16:creationId xmlns:a16="http://schemas.microsoft.com/office/drawing/2014/main" id="{BF6D2BA4-6287-854B-A5A3-81A95726CF44}"/>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10" name="Content Placeholder 2">
            <a:extLst>
              <a:ext uri="{FF2B5EF4-FFF2-40B4-BE49-F238E27FC236}">
                <a16:creationId xmlns:a16="http://schemas.microsoft.com/office/drawing/2014/main" id="{F3BB2B80-1B59-A143-BE75-CCD366DF7CE5}"/>
              </a:ext>
            </a:extLst>
          </p:cNvPr>
          <p:cNvSpPr>
            <a:spLocks noGrp="1"/>
          </p:cNvSpPr>
          <p:nvPr>
            <p:ph idx="1"/>
          </p:nvPr>
        </p:nvSpPr>
        <p:spPr>
          <a:xfrm>
            <a:off x="419100" y="1528175"/>
            <a:ext cx="5504688" cy="4648788"/>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a:extLst>
              <a:ext uri="{FF2B5EF4-FFF2-40B4-BE49-F238E27FC236}">
                <a16:creationId xmlns:a16="http://schemas.microsoft.com/office/drawing/2014/main" id="{D773890F-7993-BE4F-83AC-886113878E8D}"/>
              </a:ext>
            </a:extLst>
          </p:cNvPr>
          <p:cNvSpPr>
            <a:spLocks noGrp="1"/>
          </p:cNvSpPr>
          <p:nvPr>
            <p:ph idx="13"/>
          </p:nvPr>
        </p:nvSpPr>
        <p:spPr>
          <a:xfrm>
            <a:off x="6246312" y="1524228"/>
            <a:ext cx="5504688" cy="4648788"/>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Footer Placeholder 4">
            <a:extLst>
              <a:ext uri="{FF2B5EF4-FFF2-40B4-BE49-F238E27FC236}">
                <a16:creationId xmlns:a16="http://schemas.microsoft.com/office/drawing/2014/main" id="{69573A30-3961-C94C-A15D-1FC70640BAA5}"/>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2611942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DA4BB6E3-A058-A34B-A1A1-FE195D499725}"/>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1" y="365125"/>
            <a:ext cx="9037416"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14" name="Picture 13">
            <a:extLst>
              <a:ext uri="{FF2B5EF4-FFF2-40B4-BE49-F238E27FC236}">
                <a16:creationId xmlns:a16="http://schemas.microsoft.com/office/drawing/2014/main" id="{BCD2DB21-CEFB-4A4D-B8DA-776FFE4E65ED}"/>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10" name="Content Placeholder 2">
            <a:extLst>
              <a:ext uri="{FF2B5EF4-FFF2-40B4-BE49-F238E27FC236}">
                <a16:creationId xmlns:a16="http://schemas.microsoft.com/office/drawing/2014/main" id="{F3BB2B80-1B59-A143-BE75-CCD366DF7CE5}"/>
              </a:ext>
            </a:extLst>
          </p:cNvPr>
          <p:cNvSpPr>
            <a:spLocks noGrp="1"/>
          </p:cNvSpPr>
          <p:nvPr>
            <p:ph idx="1"/>
          </p:nvPr>
        </p:nvSpPr>
        <p:spPr>
          <a:xfrm>
            <a:off x="419100" y="1528175"/>
            <a:ext cx="3593592" cy="4645152"/>
          </a:xfrm>
        </p:spPr>
        <p:txBody>
          <a:bodyPr>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F3CCBCC6-BD7A-204B-A666-6793093190FD}"/>
              </a:ext>
            </a:extLst>
          </p:cNvPr>
          <p:cNvSpPr>
            <a:spLocks noGrp="1"/>
          </p:cNvSpPr>
          <p:nvPr>
            <p:ph idx="14"/>
          </p:nvPr>
        </p:nvSpPr>
        <p:spPr>
          <a:xfrm>
            <a:off x="4314209" y="1528175"/>
            <a:ext cx="3593592" cy="4645152"/>
          </a:xfrm>
        </p:spPr>
        <p:txBody>
          <a:bodyPr>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0C6EC767-E7A4-C245-BAA4-960E5F2420E0}"/>
              </a:ext>
            </a:extLst>
          </p:cNvPr>
          <p:cNvSpPr>
            <a:spLocks noGrp="1"/>
          </p:cNvSpPr>
          <p:nvPr>
            <p:ph idx="13"/>
          </p:nvPr>
        </p:nvSpPr>
        <p:spPr>
          <a:xfrm>
            <a:off x="8173686" y="1528175"/>
            <a:ext cx="3593592" cy="4645152"/>
          </a:xfrm>
        </p:spPr>
        <p:txBody>
          <a:bodyPr>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ooter Placeholder 4">
            <a:extLst>
              <a:ext uri="{FF2B5EF4-FFF2-40B4-BE49-F238E27FC236}">
                <a16:creationId xmlns:a16="http://schemas.microsoft.com/office/drawing/2014/main" id="{EAED9FF8-3030-4E4D-ADC0-FA2315FD54F2}"/>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336884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B7529A25-CD85-DB42-9175-A545162F47DB}"/>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16" name="Picture 15">
            <a:extLst>
              <a:ext uri="{FF2B5EF4-FFF2-40B4-BE49-F238E27FC236}">
                <a16:creationId xmlns:a16="http://schemas.microsoft.com/office/drawing/2014/main" id="{503D402F-215B-FB47-825A-3E2774C59C1B}"/>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9101" y="1524000"/>
            <a:ext cx="5504688" cy="517932"/>
          </a:xfrm>
        </p:spPr>
        <p:txBody>
          <a:bodyPr>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a:r>
              <a:rPr lang="en-US"/>
              <a:t>Edit Master text styles</a:t>
            </a:r>
          </a:p>
        </p:txBody>
      </p:sp>
      <p:sp>
        <p:nvSpPr>
          <p:cNvPr id="13" name="Content Placeholder 2">
            <a:extLst>
              <a:ext uri="{FF2B5EF4-FFF2-40B4-BE49-F238E27FC236}">
                <a16:creationId xmlns:a16="http://schemas.microsoft.com/office/drawing/2014/main" id="{1EBC76E4-C45C-574F-A82B-828C66343888}"/>
              </a:ext>
            </a:extLst>
          </p:cNvPr>
          <p:cNvSpPr>
            <a:spLocks noGrp="1"/>
          </p:cNvSpPr>
          <p:nvPr>
            <p:ph idx="14"/>
          </p:nvPr>
        </p:nvSpPr>
        <p:spPr>
          <a:xfrm>
            <a:off x="419100" y="2041932"/>
            <a:ext cx="5504688" cy="4131084"/>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2">
            <a:extLst>
              <a:ext uri="{FF2B5EF4-FFF2-40B4-BE49-F238E27FC236}">
                <a16:creationId xmlns:a16="http://schemas.microsoft.com/office/drawing/2014/main" id="{DDC3C2DA-3EB0-FE4D-8393-500CDB18693C}"/>
              </a:ext>
            </a:extLst>
          </p:cNvPr>
          <p:cNvSpPr>
            <a:spLocks noGrp="1"/>
          </p:cNvSpPr>
          <p:nvPr>
            <p:ph type="body" sz="quarter" idx="17"/>
          </p:nvPr>
        </p:nvSpPr>
        <p:spPr>
          <a:xfrm>
            <a:off x="6249886" y="1524000"/>
            <a:ext cx="5504688" cy="517932"/>
          </a:xfrm>
        </p:spPr>
        <p:txBody>
          <a:bodyPr>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a:r>
              <a:rPr lang="en-US"/>
              <a:t>Edit Master text styles</a:t>
            </a:r>
          </a:p>
        </p:txBody>
      </p:sp>
      <p:sp>
        <p:nvSpPr>
          <p:cNvPr id="14" name="Content Placeholder 2">
            <a:extLst>
              <a:ext uri="{FF2B5EF4-FFF2-40B4-BE49-F238E27FC236}">
                <a16:creationId xmlns:a16="http://schemas.microsoft.com/office/drawing/2014/main" id="{E73D202D-7B57-2643-80ED-BF68CDD1CDB3}"/>
              </a:ext>
            </a:extLst>
          </p:cNvPr>
          <p:cNvSpPr>
            <a:spLocks noGrp="1"/>
          </p:cNvSpPr>
          <p:nvPr>
            <p:ph idx="16"/>
          </p:nvPr>
        </p:nvSpPr>
        <p:spPr>
          <a:xfrm>
            <a:off x="6249885" y="2041932"/>
            <a:ext cx="5504688" cy="4131084"/>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4">
            <a:extLst>
              <a:ext uri="{FF2B5EF4-FFF2-40B4-BE49-F238E27FC236}">
                <a16:creationId xmlns:a16="http://schemas.microsoft.com/office/drawing/2014/main" id="{6552EEA6-13B7-F947-9C14-50FE89679658}"/>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noAutofit/>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1778412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2704F4F9-D03D-9741-91BE-D52E962C5051}"/>
              </a:ext>
              <a:ext uri="{C183D7F6-B498-43B3-948B-1728B52AA6E4}">
                <adec:decorative xmlns:adec="http://schemas.microsoft.com/office/drawing/2017/decorative" val="1"/>
              </a:ext>
            </a:extLst>
          </p:cNvPr>
          <p:cNvPicPr>
            <a:picLocks/>
          </p:cNvPicPr>
          <p:nvPr userDrawn="1"/>
        </p:nvPicPr>
        <p:blipFill>
          <a:blip r:embed="rId3"/>
          <a:stretch>
            <a:fillRect/>
          </a:stretch>
        </p:blipFill>
        <p:spPr>
          <a:xfrm>
            <a:off x="2469" y="5"/>
            <a:ext cx="12188952" cy="1143000"/>
          </a:xfrm>
          <a:prstGeom prst="rect">
            <a:avLst/>
          </a:prstGeom>
        </p:spPr>
      </p:pic>
      <p:sp>
        <p:nvSpPr>
          <p:cNvPr id="9" name="Title 1">
            <a:extLst>
              <a:ext uri="{FF2B5EF4-FFF2-40B4-BE49-F238E27FC236}">
                <a16:creationId xmlns:a16="http://schemas.microsoft.com/office/drawing/2014/main" id="{2CEC7003-BF6D-1A45-8C4D-387CA8F02C29}"/>
              </a:ext>
            </a:extLst>
          </p:cNvPr>
          <p:cNvSpPr>
            <a:spLocks noGrp="1"/>
          </p:cNvSpPr>
          <p:nvPr>
            <p:ph type="title"/>
          </p:nvPr>
        </p:nvSpPr>
        <p:spPr>
          <a:xfrm>
            <a:off x="419100" y="365125"/>
            <a:ext cx="9034272" cy="474119"/>
          </a:xfrm>
        </p:spPr>
        <p:txBody>
          <a:bodyPr>
            <a:noAutofit/>
          </a:bodyPr>
          <a:lstStyle>
            <a:lvl1pPr>
              <a:defRPr sz="4000">
                <a:solidFill>
                  <a:schemeClr val="bg1"/>
                </a:solidFill>
              </a:defRPr>
            </a:lvl1pPr>
          </a:lstStyle>
          <a:p>
            <a:r>
              <a:rPr lang="en-US"/>
              <a:t>Click to edit Master title style</a:t>
            </a:r>
            <a:endParaRPr lang="en-US" dirty="0"/>
          </a:p>
        </p:txBody>
      </p:sp>
      <p:pic>
        <p:nvPicPr>
          <p:cNvPr id="15" name="Picture 14">
            <a:extLst>
              <a:ext uri="{FF2B5EF4-FFF2-40B4-BE49-F238E27FC236}">
                <a16:creationId xmlns:a16="http://schemas.microsoft.com/office/drawing/2014/main" id="{2D28D2B2-887B-C449-B54F-A6016CBDBCB1}"/>
              </a:ext>
              <a:ext uri="{C183D7F6-B498-43B3-948B-1728B52AA6E4}">
                <adec:decorative xmlns:adec="http://schemas.microsoft.com/office/drawing/2017/decorative" val="1"/>
              </a:ext>
            </a:extLst>
          </p:cNvPr>
          <p:cNvPicPr>
            <a:picLocks noChangeAspect="1"/>
          </p:cNvPicPr>
          <p:nvPr userDrawn="1"/>
        </p:nvPicPr>
        <p:blipFill>
          <a:blip r:embed="rId4"/>
          <a:stretch>
            <a:fillRect/>
          </a:stretch>
        </p:blipFill>
        <p:spPr>
          <a:xfrm>
            <a:off x="9909198" y="365125"/>
            <a:ext cx="1772656" cy="449073"/>
          </a:xfrm>
          <a:prstGeom prst="rect">
            <a:avLst/>
          </a:prstGeom>
        </p:spPr>
      </p:pic>
      <p:sp>
        <p:nvSpPr>
          <p:cNvPr id="3" name="Text Placeholder 2">
            <a:extLst>
              <a:ext uri="{FF2B5EF4-FFF2-40B4-BE49-F238E27FC236}">
                <a16:creationId xmlns:a16="http://schemas.microsoft.com/office/drawing/2014/main" id="{696A4FD3-97EE-8149-9A33-E0E6B1B0C06E}"/>
              </a:ext>
            </a:extLst>
          </p:cNvPr>
          <p:cNvSpPr>
            <a:spLocks noGrp="1"/>
          </p:cNvSpPr>
          <p:nvPr>
            <p:ph type="body" sz="quarter" idx="15"/>
          </p:nvPr>
        </p:nvSpPr>
        <p:spPr>
          <a:xfrm>
            <a:off x="419100" y="1524000"/>
            <a:ext cx="11335473" cy="517932"/>
          </a:xfrm>
        </p:spPr>
        <p:txBody>
          <a:bodyPr>
            <a:noAutofit/>
          </a:bodyPr>
          <a:lstStyle>
            <a:lvl1pPr marL="0" indent="0">
              <a:buNone/>
              <a:defRPr sz="3200" b="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lvl="0"/>
            <a:r>
              <a:rPr lang="en-US"/>
              <a:t>Edit Master text styles</a:t>
            </a:r>
          </a:p>
        </p:txBody>
      </p:sp>
      <p:sp>
        <p:nvSpPr>
          <p:cNvPr id="13" name="Content Placeholder 2">
            <a:extLst>
              <a:ext uri="{FF2B5EF4-FFF2-40B4-BE49-F238E27FC236}">
                <a16:creationId xmlns:a16="http://schemas.microsoft.com/office/drawing/2014/main" id="{1EBC76E4-C45C-574F-A82B-828C66343888}"/>
              </a:ext>
            </a:extLst>
          </p:cNvPr>
          <p:cNvSpPr>
            <a:spLocks noGrp="1"/>
          </p:cNvSpPr>
          <p:nvPr>
            <p:ph idx="14"/>
          </p:nvPr>
        </p:nvSpPr>
        <p:spPr>
          <a:xfrm>
            <a:off x="419099" y="2041932"/>
            <a:ext cx="11335473" cy="4131084"/>
          </a:xfrm>
        </p:spPr>
        <p:txBody>
          <a:bodyPr>
            <a:noAutofit/>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4">
            <a:extLst>
              <a:ext uri="{FF2B5EF4-FFF2-40B4-BE49-F238E27FC236}">
                <a16:creationId xmlns:a16="http://schemas.microsoft.com/office/drawing/2014/main" id="{99B9B80A-7CBE-8F4D-B2B0-66F7C285B4DD}"/>
              </a:ext>
              <a:ext uri="{C183D7F6-B498-43B3-948B-1728B52AA6E4}">
                <adec:decorative xmlns:adec="http://schemas.microsoft.com/office/drawing/2017/decorative" val="1"/>
              </a:ext>
            </a:extLst>
          </p:cNvPr>
          <p:cNvSpPr>
            <a:spLocks noGrp="1"/>
          </p:cNvSpPr>
          <p:nvPr>
            <p:ph type="ftr" sz="quarter" idx="3"/>
          </p:nvPr>
        </p:nvSpPr>
        <p:spPr>
          <a:xfrm>
            <a:off x="419100" y="6356350"/>
            <a:ext cx="3735457"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dirty="0"/>
              <a:t>© 2021, Amazon Web Services, Inc. or its affiliates. All rights reserved.</a:t>
            </a:r>
          </a:p>
        </p:txBody>
      </p:sp>
      <p:sp>
        <p:nvSpPr>
          <p:cNvPr id="11" name="Slide Number Placeholder 5">
            <a:extLst>
              <a:ext uri="{FF2B5EF4-FFF2-40B4-BE49-F238E27FC236}">
                <a16:creationId xmlns:a16="http://schemas.microsoft.com/office/drawing/2014/main" id="{4AC7BB94-D444-F441-A88C-76F7DDCDC5EB}"/>
              </a:ext>
              <a:ext uri="{C183D7F6-B498-43B3-948B-1728B52AA6E4}">
                <adec:decorative xmlns:adec="http://schemas.microsoft.com/office/drawing/2017/decorative" val="1"/>
              </a:ext>
            </a:extLst>
          </p:cNvPr>
          <p:cNvSpPr>
            <a:spLocks noGrp="1"/>
          </p:cNvSpPr>
          <p:nvPr>
            <p:ph type="sldNum" sz="quarter" idx="12"/>
          </p:nvPr>
        </p:nvSpPr>
        <p:spPr>
          <a:xfrm>
            <a:off x="9029700" y="6356350"/>
            <a:ext cx="2743200" cy="365125"/>
          </a:xfrm>
        </p:spPr>
        <p:txBody>
          <a:bodyPr/>
          <a:lstStyle/>
          <a:p>
            <a:fld id="{B6A95138-A96E-2F42-A959-2EFD44FE4AB7}" type="slidenum">
              <a:rPr lang="en-US" smtClean="0"/>
              <a:t>‹#›</a:t>
            </a:fld>
            <a:endParaRPr lang="en-US"/>
          </a:p>
        </p:txBody>
      </p:sp>
    </p:spTree>
    <p:custDataLst>
      <p:tags r:id="rId1"/>
    </p:custDataLst>
    <p:extLst>
      <p:ext uri="{BB962C8B-B14F-4D97-AF65-F5344CB8AC3E}">
        <p14:creationId xmlns:p14="http://schemas.microsoft.com/office/powerpoint/2010/main" val="2715083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DF0B29-9AD8-3F4E-B00F-6715996AE88A}"/>
              </a:ext>
            </a:extLst>
          </p:cNvPr>
          <p:cNvSpPr>
            <a:spLocks noGrp="1"/>
          </p:cNvSpPr>
          <p:nvPr>
            <p:ph type="title"/>
          </p:nvPr>
        </p:nvSpPr>
        <p:spPr>
          <a:xfrm>
            <a:off x="419100" y="365125"/>
            <a:ext cx="113538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D4DF7ED-6BC6-EE49-BB58-F5E1626AD5BF}"/>
              </a:ext>
            </a:extLst>
          </p:cNvPr>
          <p:cNvSpPr>
            <a:spLocks noGrp="1"/>
          </p:cNvSpPr>
          <p:nvPr>
            <p:ph type="body" idx="1"/>
          </p:nvPr>
        </p:nvSpPr>
        <p:spPr>
          <a:xfrm>
            <a:off x="419100" y="1825625"/>
            <a:ext cx="113538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D064DA9-8E78-194C-AB7B-DC01F6E01F7F}"/>
              </a:ext>
            </a:extLst>
          </p:cNvPr>
          <p:cNvSpPr>
            <a:spLocks noGrp="1"/>
          </p:cNvSpPr>
          <p:nvPr>
            <p:ph type="ftr" sz="quarter" idx="3"/>
          </p:nvPr>
        </p:nvSpPr>
        <p:spPr>
          <a:xfrm>
            <a:off x="419100" y="6356350"/>
            <a:ext cx="6871048" cy="365125"/>
          </a:xfrm>
          <a:prstGeom prst="rect">
            <a:avLst/>
          </a:prstGeom>
        </p:spPr>
        <p:txBody>
          <a:bodyPr vert="horz" lIns="91440" tIns="45720" rIns="91440" bIns="45720" rtlCol="0" anchor="ctr"/>
          <a:lstStyle>
            <a:lvl1pPr algn="l">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r>
              <a:rPr lang="en-US"/>
              <a:t>© 2021, Amazon Web Services, Inc. or its affiliates. All rights reserved.</a:t>
            </a:r>
            <a:endParaRPr lang="en-US" dirty="0"/>
          </a:p>
        </p:txBody>
      </p:sp>
      <p:sp>
        <p:nvSpPr>
          <p:cNvPr id="6" name="Slide Number Placeholder 5">
            <a:extLst>
              <a:ext uri="{FF2B5EF4-FFF2-40B4-BE49-F238E27FC236}">
                <a16:creationId xmlns:a16="http://schemas.microsoft.com/office/drawing/2014/main" id="{5FCD72AE-1203-5947-A950-5866F5412B3B}"/>
              </a:ext>
            </a:extLst>
          </p:cNvPr>
          <p:cNvSpPr>
            <a:spLocks noGrp="1"/>
          </p:cNvSpPr>
          <p:nvPr>
            <p:ph type="sldNum" sz="quarter" idx="4"/>
          </p:nvPr>
        </p:nvSpPr>
        <p:spPr>
          <a:xfrm>
            <a:off x="9029700" y="6356350"/>
            <a:ext cx="2743200" cy="365125"/>
          </a:xfrm>
          <a:prstGeom prst="rect">
            <a:avLst/>
          </a:prstGeom>
        </p:spPr>
        <p:txBody>
          <a:bodyPr vert="horz" lIns="91440" tIns="45720" rIns="91440" bIns="45720" rtlCol="0" anchor="ctr"/>
          <a:lstStyle>
            <a:lvl1pPr algn="r">
              <a:defRPr sz="900" b="0" i="0">
                <a:solidFill>
                  <a:schemeClr val="tx1">
                    <a:tint val="75000"/>
                  </a:schemeClr>
                </a:solidFill>
                <a:latin typeface="Amazon Ember Light" panose="020B0403020204020204" pitchFamily="34" charset="0"/>
                <a:ea typeface="Amazon Ember Light" panose="020B0403020204020204" pitchFamily="34" charset="0"/>
                <a:cs typeface="Amazon Ember Light" panose="020B0403020204020204" pitchFamily="34" charset="0"/>
              </a:defRPr>
            </a:lvl1pPr>
          </a:lstStyle>
          <a:p>
            <a:fld id="{B6A95138-A96E-2F42-A959-2EFD44FE4AB7}" type="slidenum">
              <a:rPr lang="en-US" smtClean="0"/>
              <a:pPr/>
              <a:t>‹#›</a:t>
            </a:fld>
            <a:endParaRPr lang="en-US" dirty="0"/>
          </a:p>
        </p:txBody>
      </p:sp>
    </p:spTree>
    <p:custDataLst>
      <p:tags r:id="rId25"/>
    </p:custDataLst>
    <p:extLst>
      <p:ext uri="{BB962C8B-B14F-4D97-AF65-F5344CB8AC3E}">
        <p14:creationId xmlns:p14="http://schemas.microsoft.com/office/powerpoint/2010/main" val="2772879459"/>
      </p:ext>
    </p:extLst>
  </p:cSld>
  <p:clrMap bg1="lt1" tx1="dk1" bg2="lt2" tx2="dk2" accent1="accent1" accent2="accent2" accent3="accent3" accent4="accent4" accent5="accent5" accent6="accent6" hlink="hlink" folHlink="folHlink"/>
  <p:sldLayoutIdLst>
    <p:sldLayoutId id="2147483664" r:id="rId1"/>
    <p:sldLayoutId id="2147483663" r:id="rId2"/>
    <p:sldLayoutId id="2147483670" r:id="rId3"/>
    <p:sldLayoutId id="2147483667" r:id="rId4"/>
    <p:sldLayoutId id="2147483650" r:id="rId5"/>
    <p:sldLayoutId id="2147483649" r:id="rId6"/>
    <p:sldLayoutId id="2147483651" r:id="rId7"/>
    <p:sldLayoutId id="2147483652" r:id="rId8"/>
    <p:sldLayoutId id="2147483661" r:id="rId9"/>
    <p:sldLayoutId id="2147483653" r:id="rId10"/>
    <p:sldLayoutId id="2147483671" r:id="rId11"/>
    <p:sldLayoutId id="2147483657" r:id="rId12"/>
    <p:sldLayoutId id="2147483658" r:id="rId13"/>
    <p:sldLayoutId id="2147483659" r:id="rId14"/>
    <p:sldLayoutId id="2147483678" r:id="rId15"/>
    <p:sldLayoutId id="2147483679" r:id="rId16"/>
    <p:sldLayoutId id="2147483680" r:id="rId17"/>
    <p:sldLayoutId id="2147483668" r:id="rId18"/>
    <p:sldLayoutId id="2147483672" r:id="rId19"/>
    <p:sldLayoutId id="2147483665" r:id="rId20"/>
    <p:sldLayoutId id="2147483677" r:id="rId21"/>
    <p:sldLayoutId id="2147483669" r:id="rId22"/>
    <p:sldLayoutId id="2147483660" r:id="rId23"/>
  </p:sldLayoutIdLst>
  <p:hf hdr="0" dt="0"/>
  <p:txStyles>
    <p:titleStyle>
      <a:lvl1pPr algn="l" defTabSz="914400" rtl="0" eaLnBrk="1" latinLnBrk="0" hangingPunct="1">
        <a:lnSpc>
          <a:spcPct val="90000"/>
        </a:lnSpc>
        <a:spcBef>
          <a:spcPct val="0"/>
        </a:spcBef>
        <a:buNone/>
        <a:defRPr sz="4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mazon Ember Light" panose="020B0403020204020204" pitchFamily="34" charset="0"/>
          <a:ea typeface="Amazon Ember Light" panose="020B0403020204020204" pitchFamily="34" charset="0"/>
          <a:cs typeface="Amazon Ember Light" panose="020B04030202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264" userDrawn="1">
          <p15:clr>
            <a:srgbClr val="F26B43"/>
          </p15:clr>
        </p15:guide>
        <p15:guide id="4" pos="741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6.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35.xml"/><Relationship Id="rId5" Type="http://schemas.openxmlformats.org/officeDocument/2006/relationships/image" Target="../media/image16.sv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36.xml"/><Relationship Id="rId5" Type="http://schemas.openxmlformats.org/officeDocument/2006/relationships/image" Target="../media/image18.sv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37.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tags" Target="../tags/tag39.xml"/><Relationship Id="rId4" Type="http://schemas.openxmlformats.org/officeDocument/2006/relationships/image" Target="../media/image19.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tags" Target="../tags/tag40.xml"/><Relationship Id="rId4" Type="http://schemas.openxmlformats.org/officeDocument/2006/relationships/image" Target="../media/image20.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tags" Target="../tags/tag41.xml"/><Relationship Id="rId4" Type="http://schemas.openxmlformats.org/officeDocument/2006/relationships/image" Target="../media/image21.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tags" Target="../tags/tag42.xml"/><Relationship Id="rId4" Type="http://schemas.openxmlformats.org/officeDocument/2006/relationships/image" Target="../media/image22.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43.xml"/></Relationships>
</file>

<file path=ppt/slides/_rels/slide19.xml.rels><?xml version="1.0" encoding="UTF-8" standalone="yes"?>
<Relationships xmlns="http://schemas.openxmlformats.org/package/2006/relationships"><Relationship Id="rId8" Type="http://schemas.openxmlformats.org/officeDocument/2006/relationships/hyperlink" Target="https://aws.amazon.com/partners/featured/machine-learning/foundations/" TargetMode="External"/><Relationship Id="rId3" Type="http://schemas.openxmlformats.org/officeDocument/2006/relationships/notesSlide" Target="../notesSlides/notesSlide19.xml"/><Relationship Id="rId7" Type="http://schemas.openxmlformats.org/officeDocument/2006/relationships/hyperlink" Target="https://docs.aws.amazon.com/machine-learning/?id=docs_gateway" TargetMode="External"/><Relationship Id="rId2" Type="http://schemas.openxmlformats.org/officeDocument/2006/relationships/slideLayout" Target="../slideLayouts/slideLayout5.xml"/><Relationship Id="rId1" Type="http://schemas.openxmlformats.org/officeDocument/2006/relationships/tags" Target="../tags/tag44.xml"/><Relationship Id="rId6" Type="http://schemas.openxmlformats.org/officeDocument/2006/relationships/hyperlink" Target="https://aws.amazon.com/marketplace/solutions/machine-learning" TargetMode="External"/><Relationship Id="rId5" Type="http://schemas.openxmlformats.org/officeDocument/2006/relationships/hyperlink" Target="https://aws.amazon.com/blogs/machine-learning/classify-a-large-number-of-images-with-amazon-rekognition-and-aws-batch/" TargetMode="External"/><Relationship Id="rId4" Type="http://schemas.openxmlformats.org/officeDocument/2006/relationships/hyperlink" Target="https://aws.amazon.com/machine-learning/?nc2=h_ql_sol_use_ml" TargetMode="Externa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ags" Target="../tags/tag27.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3.xml"/><Relationship Id="rId1" Type="http://schemas.openxmlformats.org/officeDocument/2006/relationships/tags" Target="../tags/tag4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4.xml"/><Relationship Id="rId7" Type="http://schemas.openxmlformats.org/officeDocument/2006/relationships/diagramColors" Target="../diagrams/colors1.xml"/><Relationship Id="rId2" Type="http://schemas.openxmlformats.org/officeDocument/2006/relationships/slideLayout" Target="../slideLayouts/slideLayout5.xml"/><Relationship Id="rId1" Type="http://schemas.openxmlformats.org/officeDocument/2006/relationships/tags" Target="../tags/tag2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tags" Target="../tags/tag30.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tags" Target="../tags/tag3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32.xml"/><Relationship Id="rId5" Type="http://schemas.openxmlformats.org/officeDocument/2006/relationships/image" Target="../media/image10.sv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tags" Target="../tags/tag33.xml"/><Relationship Id="rId5" Type="http://schemas.openxmlformats.org/officeDocument/2006/relationships/image" Target="../media/image12.sv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34.xml"/><Relationship Id="rId5" Type="http://schemas.openxmlformats.org/officeDocument/2006/relationships/image" Target="../media/image14.sv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213009-50A0-5448-BFE6-30EFBA8DB8F6}"/>
              </a:ext>
            </a:extLst>
          </p:cNvPr>
          <p:cNvSpPr>
            <a:spLocks noGrp="1"/>
          </p:cNvSpPr>
          <p:nvPr>
            <p:ph type="body" sz="quarter" idx="10"/>
          </p:nvPr>
        </p:nvSpPr>
        <p:spPr>
          <a:xfrm>
            <a:off x="419100" y="2220723"/>
            <a:ext cx="8059738" cy="488498"/>
          </a:xfrm>
        </p:spPr>
        <p:txBody>
          <a:bodyPr>
            <a:normAutofit/>
          </a:bodyPr>
          <a:lstStyle/>
          <a:p>
            <a:r>
              <a:rPr lang="en-US" dirty="0">
                <a:latin typeface="+mj-lt"/>
              </a:rPr>
              <a:t>AWS Academy Machine Learning Foundations</a:t>
            </a:r>
          </a:p>
        </p:txBody>
      </p:sp>
      <p:sp>
        <p:nvSpPr>
          <p:cNvPr id="6" name="Title 5"/>
          <p:cNvSpPr>
            <a:spLocks noGrp="1"/>
          </p:cNvSpPr>
          <p:nvPr>
            <p:ph type="title"/>
          </p:nvPr>
        </p:nvSpPr>
        <p:spPr>
          <a:xfrm>
            <a:off x="419100" y="3515790"/>
            <a:ext cx="11353800" cy="474119"/>
          </a:xfrm>
        </p:spPr>
        <p:txBody>
          <a:bodyPr/>
          <a:lstStyle/>
          <a:p>
            <a:r>
              <a:rPr lang="en-US" sz="5400" dirty="0">
                <a:latin typeface="+mj-lt"/>
              </a:rPr>
              <a:t>Module 1: Welcome to AWS Academy Machine Learning Foundations</a:t>
            </a:r>
          </a:p>
        </p:txBody>
      </p:sp>
      <p:sp>
        <p:nvSpPr>
          <p:cNvPr id="3" name="TextBox 2">
            <a:extLst>
              <a:ext uri="{FF2B5EF4-FFF2-40B4-BE49-F238E27FC236}">
                <a16:creationId xmlns:a16="http://schemas.microsoft.com/office/drawing/2014/main" id="{06A6D384-6D2E-7D43-A879-7905EC93D215}"/>
              </a:ext>
            </a:extLst>
          </p:cNvPr>
          <p:cNvSpPr txBox="1"/>
          <p:nvPr/>
        </p:nvSpPr>
        <p:spPr>
          <a:xfrm>
            <a:off x="251791" y="6480313"/>
            <a:ext cx="4108174" cy="230832"/>
          </a:xfrm>
          <a:prstGeom prst="rect">
            <a:avLst/>
          </a:prstGeom>
          <a:noFill/>
        </p:spPr>
        <p:txBody>
          <a:bodyPr wrap="square" rtlCol="0">
            <a:spAutoFit/>
          </a:bodyPr>
          <a:lstStyle/>
          <a:p>
            <a:r>
              <a:rPr lang="en-US" sz="900" b="0" i="0" dirty="0">
                <a:solidFill>
                  <a:schemeClr val="bg1"/>
                </a:solidFill>
                <a:latin typeface="Amazon Ember Light" charset="0"/>
                <a:ea typeface="Amazon Ember Light" charset="0"/>
                <a:cs typeface="Amazon Ember Light" charset="0"/>
              </a:rPr>
              <a:t>© 2020, Amazon Web Services, Inc. or its Affiliates. All rights reserved.</a:t>
            </a:r>
          </a:p>
        </p:txBody>
      </p:sp>
    </p:spTree>
    <p:custDataLst>
      <p:tags r:id="rId1"/>
    </p:custDataLst>
    <p:extLst>
      <p:ext uri="{BB962C8B-B14F-4D97-AF65-F5344CB8AC3E}">
        <p14:creationId xmlns:p14="http://schemas.microsoft.com/office/powerpoint/2010/main" val="3562200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8" y="263527"/>
            <a:ext cx="9362661" cy="779463"/>
          </a:xfrm>
        </p:spPr>
        <p:txBody>
          <a:bodyPr>
            <a:normAutofit/>
          </a:bodyPr>
          <a:lstStyle/>
          <a:p>
            <a:r>
              <a:rPr lang="en-US" sz="4000" dirty="0"/>
              <a:t>Module 5: </a:t>
            </a:r>
            <a:r>
              <a:rPr lang="en-US" dirty="0"/>
              <a:t>Introducing</a:t>
            </a:r>
            <a:r>
              <a:rPr lang="en-US" sz="4000" dirty="0"/>
              <a:t> Computer Vision</a:t>
            </a:r>
          </a:p>
        </p:txBody>
      </p:sp>
      <p:sp>
        <p:nvSpPr>
          <p:cNvPr id="8" name="Content Placeholder 7">
            <a:extLst>
              <a:ext uri="{FF2B5EF4-FFF2-40B4-BE49-F238E27FC236}">
                <a16:creationId xmlns:a16="http://schemas.microsoft.com/office/drawing/2014/main" id="{C7318B9F-18F4-E543-BCAA-75A7EE4B282C}"/>
              </a:ext>
            </a:extLst>
          </p:cNvPr>
          <p:cNvSpPr>
            <a:spLocks noGrp="1"/>
          </p:cNvSpPr>
          <p:nvPr>
            <p:ph idx="1"/>
          </p:nvPr>
        </p:nvSpPr>
        <p:spPr/>
        <p:txBody>
          <a:bodyPr/>
          <a:lstStyle/>
          <a:p>
            <a:pPr marL="0" indent="0">
              <a:buNone/>
            </a:pPr>
            <a:r>
              <a:rPr lang="en-US" sz="3200" dirty="0">
                <a:latin typeface="Amazon Ember" panose="02000000000000000000" pitchFamily="2" charset="0"/>
                <a:ea typeface="Amazon Ember" panose="02000000000000000000" pitchFamily="2" charset="0"/>
              </a:rPr>
              <a:t>Module sections:</a:t>
            </a:r>
          </a:p>
          <a:p>
            <a:pPr marL="514350" indent="-514350">
              <a:buFont typeface="+mj-lt"/>
              <a:buAutoNum type="arabicPeriod"/>
            </a:pPr>
            <a:r>
              <a:rPr lang="en-US" dirty="0"/>
              <a:t>Introducing computer vision</a:t>
            </a:r>
          </a:p>
          <a:p>
            <a:pPr marL="514350" indent="-514350">
              <a:buFont typeface="+mj-lt"/>
              <a:buAutoNum type="arabicPeriod"/>
            </a:pPr>
            <a:r>
              <a:rPr lang="en-US" dirty="0"/>
              <a:t>Analyzing image and video</a:t>
            </a:r>
          </a:p>
          <a:p>
            <a:pPr marL="514350" indent="-514350">
              <a:buFont typeface="+mj-lt"/>
              <a:buAutoNum type="arabicPeriod"/>
            </a:pPr>
            <a:r>
              <a:rPr lang="en-US" dirty="0"/>
              <a:t>Preparing custom datasets for computer vision</a:t>
            </a:r>
          </a:p>
          <a:p>
            <a:pPr marL="0" indent="0">
              <a:buNone/>
            </a:pPr>
            <a:endParaRPr lang="en-US" dirty="0"/>
          </a:p>
          <a:p>
            <a:endParaRPr lang="en-US" dirty="0"/>
          </a:p>
        </p:txBody>
      </p:sp>
      <p:pic>
        <p:nvPicPr>
          <p:cNvPr id="7" name="Graphic 6">
            <a:extLst>
              <a:ext uri="{FF2B5EF4-FFF2-40B4-BE49-F238E27FC236}">
                <a16:creationId xmlns:a16="http://schemas.microsoft.com/office/drawing/2014/main" id="{8B90E365-4F1A-43EC-BFFB-3CDC452F295E}"/>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15600" y="1554480"/>
            <a:ext cx="1097280" cy="1097280"/>
          </a:xfrm>
          <a:prstGeom prst="rect">
            <a:avLst/>
          </a:prstGeom>
        </p:spPr>
      </p:pic>
      <p:sp>
        <p:nvSpPr>
          <p:cNvPr id="6" name="Footer Placeholder 5">
            <a:extLst>
              <a:ext uri="{FF2B5EF4-FFF2-40B4-BE49-F238E27FC236}">
                <a16:creationId xmlns:a16="http://schemas.microsoft.com/office/drawing/2014/main" id="{93FFE45D-6698-DE43-A10B-DD7C0C10A40C}"/>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a:t>© 2020, Amazon Web Services, Inc. or its Affiliates. All rights reserved.</a:t>
            </a:r>
            <a:endParaRPr lang="en-US" dirty="0"/>
          </a:p>
        </p:txBody>
      </p:sp>
      <p:sp>
        <p:nvSpPr>
          <p:cNvPr id="5" name="Slide Number Placeholder 4">
            <a:extLst>
              <a:ext uri="{FF2B5EF4-FFF2-40B4-BE49-F238E27FC236}">
                <a16:creationId xmlns:a16="http://schemas.microsoft.com/office/drawing/2014/main" id="{30D1DCE6-E04B-6841-A228-0AC7318A68E5}"/>
              </a:ext>
              <a:ext uri="{C183D7F6-B498-43B3-948B-1728B52AA6E4}">
                <adec:decorative xmlns:adec="http://schemas.microsoft.com/office/drawing/2017/decorative" val="1"/>
              </a:ext>
            </a:extLst>
          </p:cNvPr>
          <p:cNvSpPr>
            <a:spLocks noGrp="1"/>
          </p:cNvSpPr>
          <p:nvPr>
            <p:ph type="sldNum" sz="quarter" idx="12"/>
          </p:nvPr>
        </p:nvSpPr>
        <p:spPr/>
        <p:txBody>
          <a:bodyPr/>
          <a:lstStyle/>
          <a:p>
            <a:fld id="{B6A95138-A96E-2F42-A959-2EFD44FE4AB7}" type="slidenum">
              <a:rPr lang="en-US" smtClean="0"/>
              <a:t>10</a:t>
            </a:fld>
            <a:endParaRPr lang="en-US" dirty="0"/>
          </a:p>
        </p:txBody>
      </p:sp>
    </p:spTree>
    <p:custDataLst>
      <p:tags r:id="rId1"/>
    </p:custDataLst>
    <p:extLst>
      <p:ext uri="{BB962C8B-B14F-4D97-AF65-F5344CB8AC3E}">
        <p14:creationId xmlns:p14="http://schemas.microsoft.com/office/powerpoint/2010/main" val="3199320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422275"/>
            <a:ext cx="9260174" cy="474119"/>
          </a:xfrm>
        </p:spPr>
        <p:txBody>
          <a:bodyPr>
            <a:noAutofit/>
          </a:bodyPr>
          <a:lstStyle/>
          <a:p>
            <a:r>
              <a:rPr lang="en-US" sz="3600" dirty="0"/>
              <a:t>Module 6: Introducing Natural Language Processing</a:t>
            </a:r>
          </a:p>
        </p:txBody>
      </p:sp>
      <p:sp>
        <p:nvSpPr>
          <p:cNvPr id="3" name="Content Placeholder 2">
            <a:extLst>
              <a:ext uri="{FF2B5EF4-FFF2-40B4-BE49-F238E27FC236}">
                <a16:creationId xmlns:a16="http://schemas.microsoft.com/office/drawing/2014/main" id="{58F661E7-C0AC-BF48-A1B6-4C9DE2903BF7}"/>
              </a:ext>
            </a:extLst>
          </p:cNvPr>
          <p:cNvSpPr>
            <a:spLocks noGrp="1"/>
          </p:cNvSpPr>
          <p:nvPr>
            <p:ph idx="1"/>
          </p:nvPr>
        </p:nvSpPr>
        <p:spPr/>
        <p:txBody>
          <a:bodyPr/>
          <a:lstStyle/>
          <a:p>
            <a:pPr marL="0" indent="0">
              <a:buNone/>
            </a:pPr>
            <a:r>
              <a:rPr lang="en-US" sz="3200" dirty="0">
                <a:latin typeface="Amazon Ember" panose="02000000000000000000" pitchFamily="2" charset="0"/>
                <a:ea typeface="Amazon Ember" panose="02000000000000000000" pitchFamily="2" charset="0"/>
              </a:rPr>
              <a:t>Module sections:</a:t>
            </a:r>
          </a:p>
          <a:p>
            <a:pPr marL="514350" indent="-514350">
              <a:buFont typeface="+mj-lt"/>
              <a:buAutoNum type="arabicPeriod"/>
            </a:pPr>
            <a:r>
              <a:rPr lang="en-US" dirty="0"/>
              <a:t>Overview of natural language processing (NLP)</a:t>
            </a:r>
          </a:p>
          <a:p>
            <a:pPr marL="514350" indent="-514350">
              <a:buFont typeface="+mj-lt"/>
              <a:buAutoNum type="arabicPeriod"/>
            </a:pPr>
            <a:r>
              <a:rPr lang="en-US" dirty="0"/>
              <a:t>Natural language processing managed services</a:t>
            </a:r>
          </a:p>
        </p:txBody>
      </p:sp>
      <p:pic>
        <p:nvPicPr>
          <p:cNvPr id="7" name="Graphic 6">
            <a:extLst>
              <a:ext uri="{FF2B5EF4-FFF2-40B4-BE49-F238E27FC236}">
                <a16:creationId xmlns:a16="http://schemas.microsoft.com/office/drawing/2014/main" id="{5E091B19-5C0D-4681-BEE2-C8A81754AC03}"/>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15600" y="1554480"/>
            <a:ext cx="1097280" cy="1097280"/>
          </a:xfrm>
          <a:prstGeom prst="rect">
            <a:avLst/>
          </a:prstGeom>
        </p:spPr>
      </p:pic>
      <p:sp>
        <p:nvSpPr>
          <p:cNvPr id="6" name="Footer Placeholder 5">
            <a:extLst>
              <a:ext uri="{FF2B5EF4-FFF2-40B4-BE49-F238E27FC236}">
                <a16:creationId xmlns:a16="http://schemas.microsoft.com/office/drawing/2014/main" id="{2FED62B5-4F94-4743-B17E-E0B6EC289CB5}"/>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a:t>© 2020, Amazon Web Services, Inc. or its Affiliates. All rights reserved.</a:t>
            </a:r>
            <a:endParaRPr lang="en-US" dirty="0"/>
          </a:p>
        </p:txBody>
      </p:sp>
      <p:sp>
        <p:nvSpPr>
          <p:cNvPr id="4" name="Slide Number Placeholder 3">
            <a:extLst>
              <a:ext uri="{FF2B5EF4-FFF2-40B4-BE49-F238E27FC236}">
                <a16:creationId xmlns:a16="http://schemas.microsoft.com/office/drawing/2014/main" id="{BD8EFDA9-5425-D248-8987-ECE09F3FB6C9}"/>
              </a:ext>
              <a:ext uri="{C183D7F6-B498-43B3-948B-1728B52AA6E4}">
                <adec:decorative xmlns:adec="http://schemas.microsoft.com/office/drawing/2017/decorative" val="1"/>
              </a:ext>
            </a:extLst>
          </p:cNvPr>
          <p:cNvSpPr>
            <a:spLocks noGrp="1"/>
          </p:cNvSpPr>
          <p:nvPr>
            <p:ph type="sldNum" sz="quarter" idx="12"/>
          </p:nvPr>
        </p:nvSpPr>
        <p:spPr/>
        <p:txBody>
          <a:bodyPr/>
          <a:lstStyle/>
          <a:p>
            <a:fld id="{B6A95138-A96E-2F42-A959-2EFD44FE4AB7}" type="slidenum">
              <a:rPr lang="en-US" smtClean="0"/>
              <a:t>11</a:t>
            </a:fld>
            <a:endParaRPr lang="en-US" dirty="0"/>
          </a:p>
        </p:txBody>
      </p:sp>
    </p:spTree>
    <p:custDataLst>
      <p:tags r:id="rId1"/>
    </p:custDataLst>
    <p:extLst>
      <p:ext uri="{BB962C8B-B14F-4D97-AF65-F5344CB8AC3E}">
        <p14:creationId xmlns:p14="http://schemas.microsoft.com/office/powerpoint/2010/main" val="626458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422275"/>
            <a:ext cx="9034272" cy="474119"/>
          </a:xfrm>
        </p:spPr>
        <p:txBody>
          <a:bodyPr>
            <a:noAutofit/>
          </a:bodyPr>
          <a:lstStyle/>
          <a:p>
            <a:r>
              <a:rPr lang="en-US" dirty="0"/>
              <a:t>Module 7: Course Summary</a:t>
            </a:r>
          </a:p>
        </p:txBody>
      </p:sp>
      <p:sp>
        <p:nvSpPr>
          <p:cNvPr id="3" name="Content Placeholder 2">
            <a:extLst>
              <a:ext uri="{FF2B5EF4-FFF2-40B4-BE49-F238E27FC236}">
                <a16:creationId xmlns:a16="http://schemas.microsoft.com/office/drawing/2014/main" id="{58F661E7-C0AC-BF48-A1B6-4C9DE2903BF7}"/>
              </a:ext>
            </a:extLst>
          </p:cNvPr>
          <p:cNvSpPr>
            <a:spLocks noGrp="1"/>
          </p:cNvSpPr>
          <p:nvPr>
            <p:ph idx="1"/>
          </p:nvPr>
        </p:nvSpPr>
        <p:spPr/>
        <p:txBody>
          <a:bodyPr/>
          <a:lstStyle/>
          <a:p>
            <a:pPr marL="0" indent="0">
              <a:buNone/>
            </a:pPr>
            <a:r>
              <a:rPr lang="en-US" sz="3200" dirty="0">
                <a:latin typeface="Amazon Ember" panose="02000000000000000000" pitchFamily="2" charset="0"/>
                <a:ea typeface="Amazon Ember" panose="02000000000000000000" pitchFamily="2" charset="0"/>
              </a:rPr>
              <a:t>Module sections:</a:t>
            </a:r>
          </a:p>
          <a:p>
            <a:pPr marL="514350" indent="-514350">
              <a:buFont typeface="+mj-lt"/>
              <a:buAutoNum type="arabicPeriod"/>
            </a:pPr>
            <a:r>
              <a:rPr lang="en-US" dirty="0"/>
              <a:t>Course summary</a:t>
            </a:r>
          </a:p>
          <a:p>
            <a:pPr marL="514350" indent="-514350">
              <a:buFont typeface="+mj-lt"/>
              <a:buAutoNum type="arabicPeriod"/>
            </a:pPr>
            <a:r>
              <a:rPr lang="en-US" dirty="0"/>
              <a:t>Amazon documentation</a:t>
            </a:r>
          </a:p>
          <a:p>
            <a:pPr marL="514350" indent="-514350">
              <a:buFont typeface="+mj-lt"/>
              <a:buAutoNum type="arabicPeriod"/>
            </a:pPr>
            <a:r>
              <a:rPr lang="en-US" dirty="0"/>
              <a:t>Certification requirements</a:t>
            </a:r>
          </a:p>
        </p:txBody>
      </p:sp>
      <p:pic>
        <p:nvPicPr>
          <p:cNvPr id="8" name="Picture 7">
            <a:extLst>
              <a:ext uri="{FF2B5EF4-FFF2-40B4-BE49-F238E27FC236}">
                <a16:creationId xmlns:a16="http://schemas.microsoft.com/office/drawing/2014/main" id="{FE3CD09E-7262-4254-B0C3-45B1FB496F50}"/>
              </a:ext>
              <a:ext uri="{C183D7F6-B498-43B3-948B-1728B52AA6E4}">
                <adec:decorative xmlns:adec="http://schemas.microsoft.com/office/drawing/2017/decorative" val="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4285" t="3704" r="15488" b="3518"/>
          <a:stretch/>
        </p:blipFill>
        <p:spPr>
          <a:xfrm>
            <a:off x="10541818" y="1348788"/>
            <a:ext cx="1367007" cy="1805955"/>
          </a:xfrm>
          <a:prstGeom prst="rect">
            <a:avLst/>
          </a:prstGeom>
        </p:spPr>
      </p:pic>
      <p:sp>
        <p:nvSpPr>
          <p:cNvPr id="6" name="Footer Placeholder 5">
            <a:extLst>
              <a:ext uri="{FF2B5EF4-FFF2-40B4-BE49-F238E27FC236}">
                <a16:creationId xmlns:a16="http://schemas.microsoft.com/office/drawing/2014/main" id="{2FED62B5-4F94-4743-B17E-E0B6EC289CB5}"/>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a:t>© 2020, Amazon Web Services, Inc. or its Affiliates. All rights reserved.</a:t>
            </a:r>
            <a:endParaRPr lang="en-US" dirty="0"/>
          </a:p>
        </p:txBody>
      </p:sp>
      <p:sp>
        <p:nvSpPr>
          <p:cNvPr id="4" name="Slide Number Placeholder 3">
            <a:extLst>
              <a:ext uri="{FF2B5EF4-FFF2-40B4-BE49-F238E27FC236}">
                <a16:creationId xmlns:a16="http://schemas.microsoft.com/office/drawing/2014/main" id="{BD8EFDA9-5425-D248-8987-ECE09F3FB6C9}"/>
              </a:ext>
              <a:ext uri="{C183D7F6-B498-43B3-948B-1728B52AA6E4}">
                <adec:decorative xmlns:adec="http://schemas.microsoft.com/office/drawing/2017/decorative" val="1"/>
              </a:ext>
            </a:extLst>
          </p:cNvPr>
          <p:cNvSpPr>
            <a:spLocks noGrp="1"/>
          </p:cNvSpPr>
          <p:nvPr>
            <p:ph type="sldNum" sz="quarter" idx="12"/>
          </p:nvPr>
        </p:nvSpPr>
        <p:spPr/>
        <p:txBody>
          <a:bodyPr/>
          <a:lstStyle/>
          <a:p>
            <a:fld id="{B6A95138-A96E-2F42-A959-2EFD44FE4AB7}" type="slidenum">
              <a:rPr lang="en-US" smtClean="0"/>
              <a:t>12</a:t>
            </a:fld>
            <a:endParaRPr lang="en-US" dirty="0"/>
          </a:p>
        </p:txBody>
      </p:sp>
    </p:spTree>
    <p:custDataLst>
      <p:tags r:id="rId1"/>
    </p:custDataLst>
    <p:extLst>
      <p:ext uri="{BB962C8B-B14F-4D97-AF65-F5344CB8AC3E}">
        <p14:creationId xmlns:p14="http://schemas.microsoft.com/office/powerpoint/2010/main" val="1569153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4B8E0-60AD-514D-93D6-076C58CF731E}"/>
              </a:ext>
            </a:extLst>
          </p:cNvPr>
          <p:cNvSpPr>
            <a:spLocks noGrp="1"/>
          </p:cNvSpPr>
          <p:nvPr>
            <p:ph type="body" sz="quarter" idx="10"/>
          </p:nvPr>
        </p:nvSpPr>
        <p:spPr>
          <a:xfrm>
            <a:off x="419100" y="2554356"/>
            <a:ext cx="9247414" cy="488498"/>
          </a:xfrm>
        </p:spPr>
        <p:txBody>
          <a:bodyPr>
            <a:normAutofit fontScale="85000" lnSpcReduction="10000"/>
          </a:bodyPr>
          <a:lstStyle/>
          <a:p>
            <a:r>
              <a:rPr lang="en-US" b="1" dirty="0">
                <a:latin typeface="+mn-lt"/>
              </a:rPr>
              <a:t>Module 1: Welcome to AWS Academy Machine Learning Foundations </a:t>
            </a:r>
          </a:p>
        </p:txBody>
      </p:sp>
      <p:sp>
        <p:nvSpPr>
          <p:cNvPr id="2" name="Title 1"/>
          <p:cNvSpPr>
            <a:spLocks noGrp="1"/>
          </p:cNvSpPr>
          <p:nvPr>
            <p:ph type="title"/>
          </p:nvPr>
        </p:nvSpPr>
        <p:spPr/>
        <p:txBody>
          <a:bodyPr>
            <a:noAutofit/>
          </a:bodyPr>
          <a:lstStyle/>
          <a:p>
            <a:r>
              <a:rPr lang="en-US" sz="4000" dirty="0">
                <a:latin typeface="+mj-lt"/>
              </a:rPr>
              <a:t>Section 2: Machine learning job roles </a:t>
            </a:r>
          </a:p>
        </p:txBody>
      </p:sp>
      <p:sp>
        <p:nvSpPr>
          <p:cNvPr id="4" name="Footer Placeholder 3">
            <a:extLst>
              <a:ext uri="{FF2B5EF4-FFF2-40B4-BE49-F238E27FC236}">
                <a16:creationId xmlns:a16="http://schemas.microsoft.com/office/drawing/2014/main" id="{FEBA7B1D-809F-314D-94A0-500C8C6DD3BE}"/>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dirty="0"/>
              <a:t>© 2020, Amazon Web Services, Inc. or its Affiliates. All rights reserved.</a:t>
            </a:r>
          </a:p>
        </p:txBody>
      </p:sp>
    </p:spTree>
    <p:custDataLst>
      <p:tags r:id="rId1"/>
    </p:custDataLst>
    <p:extLst>
      <p:ext uri="{BB962C8B-B14F-4D97-AF65-F5344CB8AC3E}">
        <p14:creationId xmlns:p14="http://schemas.microsoft.com/office/powerpoint/2010/main" val="24925150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709B7-5AB2-4178-8883-226D9C9786A8}"/>
              </a:ext>
            </a:extLst>
          </p:cNvPr>
          <p:cNvSpPr>
            <a:spLocks noGrp="1"/>
          </p:cNvSpPr>
          <p:nvPr>
            <p:ph type="title"/>
          </p:nvPr>
        </p:nvSpPr>
        <p:spPr/>
        <p:txBody>
          <a:bodyPr/>
          <a:lstStyle/>
          <a:p>
            <a:r>
              <a:rPr lang="en-US" dirty="0"/>
              <a:t>Data scientist role</a:t>
            </a:r>
          </a:p>
        </p:txBody>
      </p:sp>
      <p:sp>
        <p:nvSpPr>
          <p:cNvPr id="3" name="Content Placeholder 2">
            <a:extLst>
              <a:ext uri="{FF2B5EF4-FFF2-40B4-BE49-F238E27FC236}">
                <a16:creationId xmlns:a16="http://schemas.microsoft.com/office/drawing/2014/main" id="{E6CBFFDB-96B6-4342-AEE7-91A9A35F95B8}"/>
              </a:ext>
            </a:extLst>
          </p:cNvPr>
          <p:cNvSpPr>
            <a:spLocks noGrp="1"/>
          </p:cNvSpPr>
          <p:nvPr>
            <p:ph idx="1"/>
          </p:nvPr>
        </p:nvSpPr>
        <p:spPr/>
        <p:txBody>
          <a:bodyPr/>
          <a:lstStyle/>
          <a:p>
            <a:r>
              <a:rPr lang="en-US" dirty="0"/>
              <a:t>Applying knowledge of statistics and analytical skills to interpret data</a:t>
            </a:r>
          </a:p>
          <a:p>
            <a:r>
              <a:rPr lang="en-US" dirty="0"/>
              <a:t>Data scientists often have degrees in statistics, computer science, or economics</a:t>
            </a:r>
          </a:p>
          <a:p>
            <a:r>
              <a:rPr lang="en-US" dirty="0"/>
              <a:t>Some programming skills are required</a:t>
            </a:r>
          </a:p>
        </p:txBody>
      </p:sp>
      <p:pic>
        <p:nvPicPr>
          <p:cNvPr id="7" name="Picture 6">
            <a:extLst>
              <a:ext uri="{FF2B5EF4-FFF2-40B4-BE49-F238E27FC236}">
                <a16:creationId xmlns:a16="http://schemas.microsoft.com/office/drawing/2014/main" id="{734D595D-7211-4158-891B-80B2DF57958D}"/>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6303081" y="2070321"/>
            <a:ext cx="5391325" cy="2717358"/>
          </a:xfrm>
          <a:prstGeom prst="rect">
            <a:avLst/>
          </a:prstGeom>
        </p:spPr>
      </p:pic>
      <p:sp>
        <p:nvSpPr>
          <p:cNvPr id="5" name="Footer Placeholder 4">
            <a:extLst>
              <a:ext uri="{FF2B5EF4-FFF2-40B4-BE49-F238E27FC236}">
                <a16:creationId xmlns:a16="http://schemas.microsoft.com/office/drawing/2014/main" id="{49F730BB-8A40-4716-9999-369AF78DDDCE}"/>
              </a:ext>
            </a:extLst>
          </p:cNvPr>
          <p:cNvSpPr>
            <a:spLocks noGrp="1"/>
          </p:cNvSpPr>
          <p:nvPr>
            <p:ph type="ftr" sz="quarter" idx="3"/>
          </p:nvPr>
        </p:nvSpPr>
        <p:spPr/>
        <p:txBody>
          <a:bodyPr/>
          <a:lstStyle/>
          <a:p>
            <a:r>
              <a:rPr lang="en-US" dirty="0"/>
              <a:t>© 2020, Amazon Web Services, Inc. or its Affiliates. All rights reserved.</a:t>
            </a:r>
          </a:p>
        </p:txBody>
      </p:sp>
      <p:sp>
        <p:nvSpPr>
          <p:cNvPr id="6" name="Slide Number Placeholder 5">
            <a:extLst>
              <a:ext uri="{FF2B5EF4-FFF2-40B4-BE49-F238E27FC236}">
                <a16:creationId xmlns:a16="http://schemas.microsoft.com/office/drawing/2014/main" id="{DC3E26A6-4F8F-42CB-A47D-2C2C887CB403}"/>
              </a:ext>
            </a:extLst>
          </p:cNvPr>
          <p:cNvSpPr>
            <a:spLocks noGrp="1"/>
          </p:cNvSpPr>
          <p:nvPr>
            <p:ph type="sldNum" sz="quarter" idx="12"/>
          </p:nvPr>
        </p:nvSpPr>
        <p:spPr/>
        <p:txBody>
          <a:bodyPr/>
          <a:lstStyle/>
          <a:p>
            <a:fld id="{B6A95138-A96E-2F42-A959-2EFD44FE4AB7}" type="slidenum">
              <a:rPr lang="en-US" smtClean="0"/>
              <a:t>14</a:t>
            </a:fld>
            <a:endParaRPr lang="en-US" dirty="0"/>
          </a:p>
        </p:txBody>
      </p:sp>
    </p:spTree>
    <p:custDataLst>
      <p:tags r:id="rId1"/>
    </p:custDataLst>
    <p:extLst>
      <p:ext uri="{BB962C8B-B14F-4D97-AF65-F5344CB8AC3E}">
        <p14:creationId xmlns:p14="http://schemas.microsoft.com/office/powerpoint/2010/main" val="22465177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709B7-5AB2-4178-8883-226D9C9786A8}"/>
              </a:ext>
            </a:extLst>
          </p:cNvPr>
          <p:cNvSpPr>
            <a:spLocks noGrp="1"/>
          </p:cNvSpPr>
          <p:nvPr>
            <p:ph type="title"/>
          </p:nvPr>
        </p:nvSpPr>
        <p:spPr/>
        <p:txBody>
          <a:bodyPr/>
          <a:lstStyle/>
          <a:p>
            <a:r>
              <a:rPr lang="en-US" dirty="0"/>
              <a:t>Machine learning engineer</a:t>
            </a:r>
          </a:p>
        </p:txBody>
      </p:sp>
      <p:sp>
        <p:nvSpPr>
          <p:cNvPr id="3" name="Content Placeholder 2">
            <a:extLst>
              <a:ext uri="{FF2B5EF4-FFF2-40B4-BE49-F238E27FC236}">
                <a16:creationId xmlns:a16="http://schemas.microsoft.com/office/drawing/2014/main" id="{E6CBFFDB-96B6-4342-AEE7-91A9A35F95B8}"/>
              </a:ext>
            </a:extLst>
          </p:cNvPr>
          <p:cNvSpPr>
            <a:spLocks noGrp="1"/>
          </p:cNvSpPr>
          <p:nvPr>
            <p:ph idx="1"/>
          </p:nvPr>
        </p:nvSpPr>
        <p:spPr/>
        <p:txBody>
          <a:bodyPr/>
          <a:lstStyle/>
          <a:p>
            <a:r>
              <a:rPr lang="en-US" dirty="0"/>
              <a:t>Emphasis on programming and system design skills</a:t>
            </a:r>
          </a:p>
          <a:p>
            <a:r>
              <a:rPr lang="en-US" dirty="0"/>
              <a:t>Often have background as a developer or software architect</a:t>
            </a:r>
          </a:p>
          <a:p>
            <a:r>
              <a:rPr lang="en-US" dirty="0"/>
              <a:t>Some knowledge of statistics required</a:t>
            </a:r>
          </a:p>
        </p:txBody>
      </p:sp>
      <p:pic>
        <p:nvPicPr>
          <p:cNvPr id="7" name="Content Placeholder 7">
            <a:extLst>
              <a:ext uri="{FF2B5EF4-FFF2-40B4-BE49-F238E27FC236}">
                <a16:creationId xmlns:a16="http://schemas.microsoft.com/office/drawing/2014/main" id="{49CA89F8-3DC9-40D0-90ED-45BF176E4385}"/>
              </a:ext>
              <a:ext uri="{C183D7F6-B498-43B3-948B-1728B52AA6E4}">
                <adec:decorative xmlns:adec="http://schemas.microsoft.com/office/drawing/2017/decorative" val="1"/>
              </a:ext>
            </a:extLst>
          </p:cNvPr>
          <p:cNvPicPr>
            <a:picLocks noGrp="1" noChangeAspect="1"/>
          </p:cNvPicPr>
          <p:nvPr>
            <p:ph idx="13"/>
          </p:nvPr>
        </p:nvPicPr>
        <p:blipFill>
          <a:blip r:embed="rId4"/>
          <a:stretch>
            <a:fillRect/>
          </a:stretch>
        </p:blipFill>
        <p:spPr>
          <a:xfrm>
            <a:off x="6246813" y="1594380"/>
            <a:ext cx="5503862" cy="3669241"/>
          </a:xfrm>
        </p:spPr>
      </p:pic>
      <p:sp>
        <p:nvSpPr>
          <p:cNvPr id="5" name="Footer Placeholder 4">
            <a:extLst>
              <a:ext uri="{FF2B5EF4-FFF2-40B4-BE49-F238E27FC236}">
                <a16:creationId xmlns:a16="http://schemas.microsoft.com/office/drawing/2014/main" id="{49F730BB-8A40-4716-9999-369AF78DDDCE}"/>
              </a:ext>
            </a:extLst>
          </p:cNvPr>
          <p:cNvSpPr>
            <a:spLocks noGrp="1"/>
          </p:cNvSpPr>
          <p:nvPr>
            <p:ph type="ftr" sz="quarter" idx="3"/>
          </p:nvPr>
        </p:nvSpPr>
        <p:spPr/>
        <p:txBody>
          <a:bodyPr/>
          <a:lstStyle/>
          <a:p>
            <a:r>
              <a:rPr lang="en-US" dirty="0"/>
              <a:t>© 2020, Amazon Web Services, Inc. or its Affiliates. All rights reserved.</a:t>
            </a:r>
          </a:p>
        </p:txBody>
      </p:sp>
      <p:sp>
        <p:nvSpPr>
          <p:cNvPr id="6" name="Slide Number Placeholder 5">
            <a:extLst>
              <a:ext uri="{FF2B5EF4-FFF2-40B4-BE49-F238E27FC236}">
                <a16:creationId xmlns:a16="http://schemas.microsoft.com/office/drawing/2014/main" id="{DC3E26A6-4F8F-42CB-A47D-2C2C887CB403}"/>
              </a:ext>
            </a:extLst>
          </p:cNvPr>
          <p:cNvSpPr>
            <a:spLocks noGrp="1"/>
          </p:cNvSpPr>
          <p:nvPr>
            <p:ph type="sldNum" sz="quarter" idx="12"/>
          </p:nvPr>
        </p:nvSpPr>
        <p:spPr/>
        <p:txBody>
          <a:bodyPr/>
          <a:lstStyle/>
          <a:p>
            <a:fld id="{B6A95138-A96E-2F42-A959-2EFD44FE4AB7}" type="slidenum">
              <a:rPr lang="en-US" smtClean="0"/>
              <a:t>15</a:t>
            </a:fld>
            <a:endParaRPr lang="en-US" dirty="0"/>
          </a:p>
        </p:txBody>
      </p:sp>
    </p:spTree>
    <p:custDataLst>
      <p:tags r:id="rId1"/>
    </p:custDataLst>
    <p:extLst>
      <p:ext uri="{BB962C8B-B14F-4D97-AF65-F5344CB8AC3E}">
        <p14:creationId xmlns:p14="http://schemas.microsoft.com/office/powerpoint/2010/main" val="2661467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709B7-5AB2-4178-8883-226D9C9786A8}"/>
              </a:ext>
            </a:extLst>
          </p:cNvPr>
          <p:cNvSpPr>
            <a:spLocks noGrp="1"/>
          </p:cNvSpPr>
          <p:nvPr>
            <p:ph type="title"/>
          </p:nvPr>
        </p:nvSpPr>
        <p:spPr/>
        <p:txBody>
          <a:bodyPr/>
          <a:lstStyle/>
          <a:p>
            <a:r>
              <a:rPr lang="en-US" dirty="0"/>
              <a:t>Applied science researcher</a:t>
            </a:r>
          </a:p>
        </p:txBody>
      </p:sp>
      <p:sp>
        <p:nvSpPr>
          <p:cNvPr id="3" name="Content Placeholder 2">
            <a:extLst>
              <a:ext uri="{FF2B5EF4-FFF2-40B4-BE49-F238E27FC236}">
                <a16:creationId xmlns:a16="http://schemas.microsoft.com/office/drawing/2014/main" id="{E6CBFFDB-96B6-4342-AEE7-91A9A35F95B8}"/>
              </a:ext>
            </a:extLst>
          </p:cNvPr>
          <p:cNvSpPr>
            <a:spLocks noGrp="1"/>
          </p:cNvSpPr>
          <p:nvPr>
            <p:ph idx="1"/>
          </p:nvPr>
        </p:nvSpPr>
        <p:spPr/>
        <p:txBody>
          <a:bodyPr/>
          <a:lstStyle/>
          <a:p>
            <a:r>
              <a:rPr lang="en-US" dirty="0"/>
              <a:t>Applies machine learning technology to a specific domain</a:t>
            </a:r>
          </a:p>
          <a:p>
            <a:r>
              <a:rPr lang="en-US" dirty="0"/>
              <a:t>Requires knowledge of both the domain and machine learning</a:t>
            </a:r>
          </a:p>
        </p:txBody>
      </p:sp>
      <p:sp>
        <p:nvSpPr>
          <p:cNvPr id="6" name="Slide Number Placeholder 5">
            <a:extLst>
              <a:ext uri="{FF2B5EF4-FFF2-40B4-BE49-F238E27FC236}">
                <a16:creationId xmlns:a16="http://schemas.microsoft.com/office/drawing/2014/main" id="{DC3E26A6-4F8F-42CB-A47D-2C2C887CB403}"/>
              </a:ext>
            </a:extLst>
          </p:cNvPr>
          <p:cNvSpPr>
            <a:spLocks noGrp="1"/>
          </p:cNvSpPr>
          <p:nvPr>
            <p:ph type="sldNum" sz="quarter" idx="12"/>
          </p:nvPr>
        </p:nvSpPr>
        <p:spPr/>
        <p:txBody>
          <a:bodyPr/>
          <a:lstStyle/>
          <a:p>
            <a:fld id="{B6A95138-A96E-2F42-A959-2EFD44FE4AB7}" type="slidenum">
              <a:rPr lang="en-US" smtClean="0"/>
              <a:t>16</a:t>
            </a:fld>
            <a:endParaRPr lang="en-US" dirty="0"/>
          </a:p>
        </p:txBody>
      </p:sp>
      <p:pic>
        <p:nvPicPr>
          <p:cNvPr id="8" name="Content Placeholder 7">
            <a:extLst>
              <a:ext uri="{FF2B5EF4-FFF2-40B4-BE49-F238E27FC236}">
                <a16:creationId xmlns:a16="http://schemas.microsoft.com/office/drawing/2014/main" id="{88006A2F-70F8-4EF3-95EA-5EF4859D8B8E}"/>
              </a:ext>
              <a:ext uri="{C183D7F6-B498-43B3-948B-1728B52AA6E4}">
                <adec:decorative xmlns:adec="http://schemas.microsoft.com/office/drawing/2017/decorative" val="1"/>
              </a:ext>
            </a:extLst>
          </p:cNvPr>
          <p:cNvPicPr>
            <a:picLocks noGrp="1" noChangeAspect="1"/>
          </p:cNvPicPr>
          <p:nvPr>
            <p:ph idx="13"/>
          </p:nvPr>
        </p:nvPicPr>
        <p:blipFill>
          <a:blip r:embed="rId4"/>
          <a:stretch>
            <a:fillRect/>
          </a:stretch>
        </p:blipFill>
        <p:spPr>
          <a:xfrm>
            <a:off x="6246813" y="1677200"/>
            <a:ext cx="5503862" cy="3503601"/>
          </a:xfrm>
        </p:spPr>
      </p:pic>
      <p:sp>
        <p:nvSpPr>
          <p:cNvPr id="5" name="Footer Placeholder 4">
            <a:extLst>
              <a:ext uri="{FF2B5EF4-FFF2-40B4-BE49-F238E27FC236}">
                <a16:creationId xmlns:a16="http://schemas.microsoft.com/office/drawing/2014/main" id="{49F730BB-8A40-4716-9999-369AF78DDDCE}"/>
              </a:ext>
            </a:extLst>
          </p:cNvPr>
          <p:cNvSpPr>
            <a:spLocks noGrp="1"/>
          </p:cNvSpPr>
          <p:nvPr>
            <p:ph type="ftr" sz="quarter" idx="3"/>
          </p:nvPr>
        </p:nvSpPr>
        <p:spPr/>
        <p:txBody>
          <a:bodyPr/>
          <a:lstStyle/>
          <a:p>
            <a:r>
              <a:rPr lang="en-US" dirty="0"/>
              <a:t>© 2020, Amazon Web Services, Inc. or its Affiliates. All rights reserved.</a:t>
            </a:r>
          </a:p>
        </p:txBody>
      </p:sp>
    </p:spTree>
    <p:custDataLst>
      <p:tags r:id="rId1"/>
    </p:custDataLst>
    <p:extLst>
      <p:ext uri="{BB962C8B-B14F-4D97-AF65-F5344CB8AC3E}">
        <p14:creationId xmlns:p14="http://schemas.microsoft.com/office/powerpoint/2010/main" val="3956046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709B7-5AB2-4178-8883-226D9C9786A8}"/>
              </a:ext>
            </a:extLst>
          </p:cNvPr>
          <p:cNvSpPr>
            <a:spLocks noGrp="1"/>
          </p:cNvSpPr>
          <p:nvPr>
            <p:ph type="title"/>
          </p:nvPr>
        </p:nvSpPr>
        <p:spPr/>
        <p:txBody>
          <a:bodyPr/>
          <a:lstStyle/>
          <a:p>
            <a:r>
              <a:rPr lang="en-US" dirty="0"/>
              <a:t>Machine learning developer role</a:t>
            </a:r>
          </a:p>
        </p:txBody>
      </p:sp>
      <p:sp>
        <p:nvSpPr>
          <p:cNvPr id="3" name="Content Placeholder 2">
            <a:extLst>
              <a:ext uri="{FF2B5EF4-FFF2-40B4-BE49-F238E27FC236}">
                <a16:creationId xmlns:a16="http://schemas.microsoft.com/office/drawing/2014/main" id="{E6CBFFDB-96B6-4342-AEE7-91A9A35F95B8}"/>
              </a:ext>
            </a:extLst>
          </p:cNvPr>
          <p:cNvSpPr>
            <a:spLocks noGrp="1"/>
          </p:cNvSpPr>
          <p:nvPr>
            <p:ph idx="1"/>
          </p:nvPr>
        </p:nvSpPr>
        <p:spPr/>
        <p:txBody>
          <a:bodyPr/>
          <a:lstStyle/>
          <a:p>
            <a:r>
              <a:rPr lang="en-US" dirty="0"/>
              <a:t>Integrating machine learning with software applications</a:t>
            </a:r>
          </a:p>
          <a:p>
            <a:r>
              <a:rPr lang="en-US" dirty="0"/>
              <a:t>Requires strong application development skills and machine learning knowledge</a:t>
            </a:r>
          </a:p>
          <a:p>
            <a:endParaRPr lang="en-US" dirty="0"/>
          </a:p>
        </p:txBody>
      </p:sp>
      <p:pic>
        <p:nvPicPr>
          <p:cNvPr id="8" name="Content Placeholder 7">
            <a:extLst>
              <a:ext uri="{FF2B5EF4-FFF2-40B4-BE49-F238E27FC236}">
                <a16:creationId xmlns:a16="http://schemas.microsoft.com/office/drawing/2014/main" id="{AD23DFE3-86F1-4207-A31F-C7709F619835}"/>
              </a:ext>
              <a:ext uri="{C183D7F6-B498-43B3-948B-1728B52AA6E4}">
                <adec:decorative xmlns:adec="http://schemas.microsoft.com/office/drawing/2017/decorative" val="1"/>
              </a:ext>
            </a:extLst>
          </p:cNvPr>
          <p:cNvPicPr>
            <a:picLocks noGrp="1" noChangeAspect="1"/>
          </p:cNvPicPr>
          <p:nvPr>
            <p:ph idx="13"/>
          </p:nvPr>
        </p:nvPicPr>
        <p:blipFill>
          <a:blip r:embed="rId4"/>
          <a:stretch>
            <a:fillRect/>
          </a:stretch>
        </p:blipFill>
        <p:spPr>
          <a:xfrm>
            <a:off x="6246813" y="1523817"/>
            <a:ext cx="5503862" cy="3810366"/>
          </a:xfrm>
        </p:spPr>
      </p:pic>
      <p:sp>
        <p:nvSpPr>
          <p:cNvPr id="5" name="Footer Placeholder 4">
            <a:extLst>
              <a:ext uri="{FF2B5EF4-FFF2-40B4-BE49-F238E27FC236}">
                <a16:creationId xmlns:a16="http://schemas.microsoft.com/office/drawing/2014/main" id="{49F730BB-8A40-4716-9999-369AF78DDDCE}"/>
              </a:ext>
            </a:extLst>
          </p:cNvPr>
          <p:cNvSpPr>
            <a:spLocks noGrp="1"/>
          </p:cNvSpPr>
          <p:nvPr>
            <p:ph type="ftr" sz="quarter" idx="3"/>
          </p:nvPr>
        </p:nvSpPr>
        <p:spPr/>
        <p:txBody>
          <a:bodyPr/>
          <a:lstStyle/>
          <a:p>
            <a:r>
              <a:rPr lang="en-US" dirty="0"/>
              <a:t>© 2020, Amazon Web Services, Inc. or its Affiliates. All rights reserved.</a:t>
            </a:r>
          </a:p>
        </p:txBody>
      </p:sp>
      <p:sp>
        <p:nvSpPr>
          <p:cNvPr id="6" name="Slide Number Placeholder 5">
            <a:extLst>
              <a:ext uri="{FF2B5EF4-FFF2-40B4-BE49-F238E27FC236}">
                <a16:creationId xmlns:a16="http://schemas.microsoft.com/office/drawing/2014/main" id="{DC3E26A6-4F8F-42CB-A47D-2C2C887CB403}"/>
              </a:ext>
            </a:extLst>
          </p:cNvPr>
          <p:cNvSpPr>
            <a:spLocks noGrp="1"/>
          </p:cNvSpPr>
          <p:nvPr>
            <p:ph type="sldNum" sz="quarter" idx="12"/>
          </p:nvPr>
        </p:nvSpPr>
        <p:spPr/>
        <p:txBody>
          <a:bodyPr/>
          <a:lstStyle/>
          <a:p>
            <a:fld id="{B6A95138-A96E-2F42-A959-2EFD44FE4AB7}" type="slidenum">
              <a:rPr lang="en-US" smtClean="0"/>
              <a:t>17</a:t>
            </a:fld>
            <a:endParaRPr lang="en-US" dirty="0"/>
          </a:p>
        </p:txBody>
      </p:sp>
    </p:spTree>
    <p:custDataLst>
      <p:tags r:id="rId1"/>
    </p:custDataLst>
    <p:extLst>
      <p:ext uri="{BB962C8B-B14F-4D97-AF65-F5344CB8AC3E}">
        <p14:creationId xmlns:p14="http://schemas.microsoft.com/office/powerpoint/2010/main" val="24745930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4B8E0-60AD-514D-93D6-076C58CF731E}"/>
              </a:ext>
            </a:extLst>
          </p:cNvPr>
          <p:cNvSpPr>
            <a:spLocks noGrp="1"/>
          </p:cNvSpPr>
          <p:nvPr>
            <p:ph type="body" sz="quarter" idx="10"/>
          </p:nvPr>
        </p:nvSpPr>
        <p:spPr>
          <a:xfrm>
            <a:off x="419100" y="2310107"/>
            <a:ext cx="9247414" cy="488498"/>
          </a:xfrm>
        </p:spPr>
        <p:txBody>
          <a:bodyPr>
            <a:normAutofit fontScale="85000" lnSpcReduction="10000"/>
          </a:bodyPr>
          <a:lstStyle/>
          <a:p>
            <a:r>
              <a:rPr lang="en-US" b="1" dirty="0">
                <a:latin typeface="+mn-lt"/>
              </a:rPr>
              <a:t>Module 1: Welcome to AWS Academy Machine Learning Foundations </a:t>
            </a:r>
          </a:p>
        </p:txBody>
      </p:sp>
      <p:sp>
        <p:nvSpPr>
          <p:cNvPr id="2" name="Title 1"/>
          <p:cNvSpPr>
            <a:spLocks noGrp="1"/>
          </p:cNvSpPr>
          <p:nvPr>
            <p:ph type="title"/>
          </p:nvPr>
        </p:nvSpPr>
        <p:spPr/>
        <p:txBody>
          <a:bodyPr>
            <a:noAutofit/>
          </a:bodyPr>
          <a:lstStyle/>
          <a:p>
            <a:r>
              <a:rPr lang="en-US" sz="4000" dirty="0">
                <a:latin typeface="+mj-lt"/>
              </a:rPr>
              <a:t>Section 3: Resources, documentation, and whitepapers </a:t>
            </a:r>
          </a:p>
        </p:txBody>
      </p:sp>
      <p:sp>
        <p:nvSpPr>
          <p:cNvPr id="4" name="Footer Placeholder 3">
            <a:extLst>
              <a:ext uri="{FF2B5EF4-FFF2-40B4-BE49-F238E27FC236}">
                <a16:creationId xmlns:a16="http://schemas.microsoft.com/office/drawing/2014/main" id="{FEBA7B1D-809F-314D-94A0-500C8C6DD3BE}"/>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dirty="0"/>
              <a:t>© 2020, Amazon Web Services, Inc. or its Affiliates. All rights reserved.</a:t>
            </a:r>
          </a:p>
        </p:txBody>
      </p:sp>
    </p:spTree>
    <p:custDataLst>
      <p:tags r:id="rId1"/>
    </p:custDataLst>
    <p:extLst>
      <p:ext uri="{BB962C8B-B14F-4D97-AF65-F5344CB8AC3E}">
        <p14:creationId xmlns:p14="http://schemas.microsoft.com/office/powerpoint/2010/main" val="51637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 and documentation</a:t>
            </a:r>
          </a:p>
        </p:txBody>
      </p:sp>
      <p:sp>
        <p:nvSpPr>
          <p:cNvPr id="6" name="Content Placeholder 5">
            <a:extLst>
              <a:ext uri="{FF2B5EF4-FFF2-40B4-BE49-F238E27FC236}">
                <a16:creationId xmlns:a16="http://schemas.microsoft.com/office/drawing/2014/main" id="{D66E28BD-AFB1-284E-B398-C0C495FB3BA0}"/>
              </a:ext>
            </a:extLst>
          </p:cNvPr>
          <p:cNvSpPr>
            <a:spLocks noGrp="1"/>
          </p:cNvSpPr>
          <p:nvPr>
            <p:ph idx="1"/>
          </p:nvPr>
        </p:nvSpPr>
        <p:spPr/>
        <p:txBody>
          <a:bodyPr/>
          <a:lstStyle/>
          <a:p>
            <a:pPr>
              <a:buClr>
                <a:schemeClr val="tx1"/>
              </a:buClr>
            </a:pPr>
            <a:r>
              <a:rPr lang="en-US" dirty="0">
                <a:solidFill>
                  <a:srgbClr val="08AAD6"/>
                </a:solidFill>
                <a:latin typeface="+mn-lt"/>
                <a:hlinkClick r:id="rId4">
                  <a:extLst>
                    <a:ext uri="{A12FA001-AC4F-418D-AE19-62706E023703}">
                      <ahyp:hlinkClr xmlns:ahyp="http://schemas.microsoft.com/office/drawing/2018/hyperlinkcolor" val="tx"/>
                    </a:ext>
                  </a:extLst>
                </a:hlinkClick>
              </a:rPr>
              <a:t>Machine Learning on AWS</a:t>
            </a:r>
          </a:p>
          <a:p>
            <a:pPr>
              <a:buClr>
                <a:schemeClr val="tx1"/>
              </a:buClr>
            </a:pPr>
            <a:r>
              <a:rPr lang="en-US" dirty="0">
                <a:solidFill>
                  <a:srgbClr val="08AAD6"/>
                </a:solidFill>
                <a:latin typeface="+mn-lt"/>
                <a:hlinkClick r:id="rId5">
                  <a:extLst>
                    <a:ext uri="{A12FA001-AC4F-418D-AE19-62706E023703}">
                      <ahyp:hlinkClr xmlns:ahyp="http://schemas.microsoft.com/office/drawing/2018/hyperlinkcolor" val="tx"/>
                    </a:ext>
                  </a:extLst>
                </a:hlinkClick>
              </a:rPr>
              <a:t>AWS Machine Learning Blog</a:t>
            </a:r>
            <a:r>
              <a:rPr lang="en-US" dirty="0">
                <a:solidFill>
                  <a:srgbClr val="08AAD6"/>
                </a:solidFill>
                <a:latin typeface="+mn-lt"/>
              </a:rPr>
              <a:t> </a:t>
            </a:r>
          </a:p>
          <a:p>
            <a:pPr>
              <a:buClr>
                <a:schemeClr val="tx1"/>
              </a:buClr>
            </a:pPr>
            <a:r>
              <a:rPr lang="en-US" dirty="0">
                <a:solidFill>
                  <a:srgbClr val="08AAD6"/>
                </a:solidFill>
                <a:hlinkClick r:id="rId6">
                  <a:extLst>
                    <a:ext uri="{A12FA001-AC4F-418D-AE19-62706E023703}">
                      <ahyp:hlinkClr xmlns:ahyp="http://schemas.microsoft.com/office/drawing/2018/hyperlinkcolor" val="tx"/>
                    </a:ext>
                  </a:extLst>
                </a:hlinkClick>
              </a:rPr>
              <a:t>Machine Learning Solutions in AWS Marketplace</a:t>
            </a:r>
            <a:endParaRPr lang="en-US" dirty="0">
              <a:solidFill>
                <a:srgbClr val="08AAD6"/>
              </a:solidFill>
              <a:hlinkClick r:id="rId4">
                <a:extLst>
                  <a:ext uri="{A12FA001-AC4F-418D-AE19-62706E023703}">
                    <ahyp:hlinkClr xmlns:ahyp="http://schemas.microsoft.com/office/drawing/2018/hyperlinkcolor" val="tx"/>
                  </a:ext>
                </a:extLst>
              </a:hlinkClick>
            </a:endParaRPr>
          </a:p>
          <a:p>
            <a:pPr>
              <a:buClr>
                <a:schemeClr val="tx1"/>
              </a:buClr>
            </a:pPr>
            <a:r>
              <a:rPr lang="en-US" dirty="0">
                <a:solidFill>
                  <a:srgbClr val="08AAD6"/>
                </a:solidFill>
                <a:hlinkClick r:id="rId7">
                  <a:extLst>
                    <a:ext uri="{A12FA001-AC4F-418D-AE19-62706E023703}">
                      <ahyp:hlinkClr xmlns:ahyp="http://schemas.microsoft.com/office/drawing/2018/hyperlinkcolor" val="tx"/>
                    </a:ext>
                  </a:extLst>
                </a:hlinkClick>
              </a:rPr>
              <a:t>Amazon Machine Learning Service Documentation</a:t>
            </a:r>
            <a:endParaRPr lang="en-US" dirty="0">
              <a:solidFill>
                <a:srgbClr val="08AAD6"/>
              </a:solidFill>
            </a:endParaRPr>
          </a:p>
          <a:p>
            <a:pPr>
              <a:buClr>
                <a:schemeClr val="tx1"/>
              </a:buClr>
            </a:pPr>
            <a:r>
              <a:rPr lang="en-US" dirty="0">
                <a:solidFill>
                  <a:srgbClr val="08AAD6"/>
                </a:solidFill>
                <a:hlinkClick r:id="rId6">
                  <a:extLst>
                    <a:ext uri="{A12FA001-AC4F-418D-AE19-62706E023703}">
                      <ahyp:hlinkClr xmlns:ahyp="http://schemas.microsoft.com/office/drawing/2018/hyperlinkcolor" val="tx"/>
                    </a:ext>
                  </a:extLst>
                </a:hlinkClick>
              </a:rPr>
              <a:t>Machine Learning Solutions in AWS Marketplace</a:t>
            </a:r>
            <a:endParaRPr lang="en-US" dirty="0">
              <a:solidFill>
                <a:srgbClr val="08AAD6"/>
              </a:solidFill>
              <a:hlinkClick r:id="rId4">
                <a:extLst>
                  <a:ext uri="{A12FA001-AC4F-418D-AE19-62706E023703}">
                    <ahyp:hlinkClr xmlns:ahyp="http://schemas.microsoft.com/office/drawing/2018/hyperlinkcolor" val="tx"/>
                  </a:ext>
                </a:extLst>
              </a:hlinkClick>
            </a:endParaRPr>
          </a:p>
          <a:p>
            <a:pPr>
              <a:buClr>
                <a:schemeClr val="tx1"/>
              </a:buClr>
            </a:pPr>
            <a:r>
              <a:rPr lang="en-US" dirty="0">
                <a:solidFill>
                  <a:srgbClr val="08AAD6"/>
                </a:solidFill>
                <a:hlinkClick r:id="rId7">
                  <a:extLst>
                    <a:ext uri="{A12FA001-AC4F-418D-AE19-62706E023703}">
                      <ahyp:hlinkClr xmlns:ahyp="http://schemas.microsoft.com/office/drawing/2018/hyperlinkcolor" val="tx"/>
                    </a:ext>
                  </a:extLst>
                </a:hlinkClick>
              </a:rPr>
              <a:t>Amazon Machine Learning Service Documentation</a:t>
            </a:r>
            <a:endParaRPr lang="en-US" dirty="0">
              <a:solidFill>
                <a:srgbClr val="08AAD6"/>
              </a:solidFill>
            </a:endParaRPr>
          </a:p>
          <a:p>
            <a:pPr>
              <a:buClr>
                <a:schemeClr val="tx1"/>
              </a:buClr>
            </a:pPr>
            <a:r>
              <a:rPr lang="en-US" dirty="0">
                <a:solidFill>
                  <a:srgbClr val="08AAD6"/>
                </a:solidFill>
                <a:latin typeface="+mn-lt"/>
                <a:hlinkClick r:id="rId8">
                  <a:extLst>
                    <a:ext uri="{A12FA001-AC4F-418D-AE19-62706E023703}">
                      <ahyp:hlinkClr xmlns:ahyp="http://schemas.microsoft.com/office/drawing/2018/hyperlinkcolor" val="tx"/>
                    </a:ext>
                  </a:extLst>
                </a:hlinkClick>
              </a:rPr>
              <a:t>Machine Learning in the AWS Partner Network</a:t>
            </a:r>
            <a:endParaRPr lang="en-US" dirty="0">
              <a:solidFill>
                <a:srgbClr val="08AAD6"/>
              </a:solidFill>
              <a:latin typeface="+mn-lt"/>
            </a:endParaRPr>
          </a:p>
        </p:txBody>
      </p:sp>
      <p:sp>
        <p:nvSpPr>
          <p:cNvPr id="3" name="Footer Placeholder 2">
            <a:extLst>
              <a:ext uri="{FF2B5EF4-FFF2-40B4-BE49-F238E27FC236}">
                <a16:creationId xmlns:a16="http://schemas.microsoft.com/office/drawing/2014/main" id="{C31C6029-4F0E-544B-82CD-C2244470BEF5}"/>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dirty="0"/>
              <a:t>© 2020, Amazon Web Services, Inc. or its Affiliates. All rights reserved.</a:t>
            </a:r>
          </a:p>
        </p:txBody>
      </p:sp>
      <p:sp>
        <p:nvSpPr>
          <p:cNvPr id="4" name="Slide Number Placeholder 3">
            <a:extLst>
              <a:ext uri="{FF2B5EF4-FFF2-40B4-BE49-F238E27FC236}">
                <a16:creationId xmlns:a16="http://schemas.microsoft.com/office/drawing/2014/main" id="{A24A87C0-BCFD-EC45-8B35-DC9C93912BA5}"/>
              </a:ext>
              <a:ext uri="{C183D7F6-B498-43B3-948B-1728B52AA6E4}">
                <adec:decorative xmlns:adec="http://schemas.microsoft.com/office/drawing/2017/decorative" val="1"/>
              </a:ext>
            </a:extLst>
          </p:cNvPr>
          <p:cNvSpPr>
            <a:spLocks noGrp="1"/>
          </p:cNvSpPr>
          <p:nvPr>
            <p:ph type="sldNum" sz="quarter" idx="12"/>
          </p:nvPr>
        </p:nvSpPr>
        <p:spPr/>
        <p:txBody>
          <a:bodyPr/>
          <a:lstStyle/>
          <a:p>
            <a:fld id="{B6A95138-A96E-2F42-A959-2EFD44FE4AB7}" type="slidenum">
              <a:rPr lang="en-US" smtClean="0"/>
              <a:pPr/>
              <a:t>19</a:t>
            </a:fld>
            <a:endParaRPr lang="en-US" dirty="0"/>
          </a:p>
        </p:txBody>
      </p:sp>
    </p:spTree>
    <p:custDataLst>
      <p:tags r:id="rId1"/>
    </p:custDataLst>
    <p:extLst>
      <p:ext uri="{BB962C8B-B14F-4D97-AF65-F5344CB8AC3E}">
        <p14:creationId xmlns:p14="http://schemas.microsoft.com/office/powerpoint/2010/main" val="18883186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D67E4-BDC1-B340-8993-E1E72418A01F}"/>
              </a:ext>
            </a:extLst>
          </p:cNvPr>
          <p:cNvSpPr>
            <a:spLocks noGrp="1"/>
          </p:cNvSpPr>
          <p:nvPr>
            <p:ph type="title"/>
          </p:nvPr>
        </p:nvSpPr>
        <p:spPr/>
        <p:txBody>
          <a:bodyPr/>
          <a:lstStyle/>
          <a:p>
            <a:r>
              <a:rPr lang="en-US" dirty="0"/>
              <a:t>Module objectives</a:t>
            </a:r>
          </a:p>
        </p:txBody>
      </p:sp>
      <p:sp>
        <p:nvSpPr>
          <p:cNvPr id="4" name="Content Placeholder 2">
            <a:extLst>
              <a:ext uri="{FF2B5EF4-FFF2-40B4-BE49-F238E27FC236}">
                <a16:creationId xmlns:a16="http://schemas.microsoft.com/office/drawing/2014/main" id="{AA03B58E-9CA1-F041-8923-2FE03FDDD563}"/>
              </a:ext>
            </a:extLst>
          </p:cNvPr>
          <p:cNvSpPr>
            <a:spLocks noGrp="1"/>
          </p:cNvSpPr>
          <p:nvPr>
            <p:ph idx="1"/>
          </p:nvPr>
        </p:nvSpPr>
        <p:spPr/>
        <p:txBody>
          <a:bodyPr/>
          <a:lstStyle/>
          <a:p>
            <a:pPr marL="0" indent="0">
              <a:buNone/>
            </a:pPr>
            <a:r>
              <a:rPr lang="en-US" dirty="0"/>
              <a:t>At the end of this module, you should be able to:</a:t>
            </a:r>
            <a:endParaRPr lang="en-US" dirty="0">
              <a:latin typeface="+mn-lt"/>
            </a:endParaRPr>
          </a:p>
          <a:p>
            <a:pPr lvl="1"/>
            <a:r>
              <a:rPr lang="en-US" dirty="0">
                <a:latin typeface="+mn-lt"/>
              </a:rPr>
              <a:t>Identify course prerequisites and objectives</a:t>
            </a:r>
          </a:p>
          <a:p>
            <a:pPr lvl="1"/>
            <a:r>
              <a:rPr lang="en-US" dirty="0">
                <a:latin typeface="+mn-lt"/>
              </a:rPr>
              <a:t>Describe the various roles that require machine learning knowledge</a:t>
            </a:r>
          </a:p>
          <a:p>
            <a:pPr lvl="1"/>
            <a:r>
              <a:rPr lang="en-US" dirty="0">
                <a:latin typeface="+mn-lt"/>
              </a:rPr>
              <a:t>Identify resources for further learning</a:t>
            </a:r>
          </a:p>
        </p:txBody>
      </p:sp>
      <p:sp>
        <p:nvSpPr>
          <p:cNvPr id="3" name="Footer Placeholder 2">
            <a:extLst>
              <a:ext uri="{FF2B5EF4-FFF2-40B4-BE49-F238E27FC236}">
                <a16:creationId xmlns:a16="http://schemas.microsoft.com/office/drawing/2014/main" id="{08EDF210-8A75-2740-8664-8AEB6CD1C241}"/>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dirty="0"/>
              <a:t>© 2020, Amazon Web Services, Inc. or its Affiliates. All rights reserved.</a:t>
            </a:r>
          </a:p>
        </p:txBody>
      </p:sp>
      <p:sp>
        <p:nvSpPr>
          <p:cNvPr id="5" name="Slide Number Placeholder 4">
            <a:extLst>
              <a:ext uri="{FF2B5EF4-FFF2-40B4-BE49-F238E27FC236}">
                <a16:creationId xmlns:a16="http://schemas.microsoft.com/office/drawing/2014/main" id="{D0E9032A-B193-E649-B33A-8B2DE7FF0AB8}"/>
              </a:ext>
            </a:extLst>
          </p:cNvPr>
          <p:cNvSpPr>
            <a:spLocks noGrp="1"/>
          </p:cNvSpPr>
          <p:nvPr>
            <p:ph type="sldNum" sz="quarter" idx="12"/>
          </p:nvPr>
        </p:nvSpPr>
        <p:spPr/>
        <p:txBody>
          <a:bodyPr/>
          <a:lstStyle/>
          <a:p>
            <a:fld id="{B6A95138-A96E-2F42-A959-2EFD44FE4AB7}" type="slidenum">
              <a:rPr lang="en-US" smtClean="0"/>
              <a:pPr/>
              <a:t>2</a:t>
            </a:fld>
            <a:endParaRPr lang="en-US" dirty="0"/>
          </a:p>
        </p:txBody>
      </p:sp>
    </p:spTree>
    <p:custDataLst>
      <p:tags r:id="rId1"/>
    </p:custDataLst>
    <p:extLst>
      <p:ext uri="{BB962C8B-B14F-4D97-AF65-F5344CB8AC3E}">
        <p14:creationId xmlns:p14="http://schemas.microsoft.com/office/powerpoint/2010/main" val="3962474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normAutofit fontScale="90000"/>
          </a:bodyPr>
          <a:lstStyle/>
          <a:p>
            <a:r>
              <a:rPr lang="en-US" dirty="0">
                <a:latin typeface="+mj-lt"/>
              </a:rPr>
              <a:t>Thank you</a:t>
            </a:r>
            <a:endParaRPr lang="en-US" dirty="0">
              <a:latin typeface="+mj-lt"/>
              <a:ea typeface="Amazon Ember Light" charset="0"/>
              <a:cs typeface="Amazon Ember Light" charset="0"/>
            </a:endParaRPr>
          </a:p>
        </p:txBody>
      </p:sp>
    </p:spTree>
    <p:custDataLst>
      <p:tags r:id="rId1"/>
    </p:custDataLst>
    <p:extLst>
      <p:ext uri="{BB962C8B-B14F-4D97-AF65-F5344CB8AC3E}">
        <p14:creationId xmlns:p14="http://schemas.microsoft.com/office/powerpoint/2010/main" val="26836278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64B8E0-60AD-514D-93D6-076C58CF731E}"/>
              </a:ext>
            </a:extLst>
          </p:cNvPr>
          <p:cNvSpPr>
            <a:spLocks noGrp="1"/>
          </p:cNvSpPr>
          <p:nvPr>
            <p:ph type="body" sz="quarter" idx="10"/>
          </p:nvPr>
        </p:nvSpPr>
        <p:spPr>
          <a:xfrm>
            <a:off x="419100" y="2554356"/>
            <a:ext cx="9247414" cy="488498"/>
          </a:xfrm>
        </p:spPr>
        <p:txBody>
          <a:bodyPr>
            <a:normAutofit fontScale="85000" lnSpcReduction="10000"/>
          </a:bodyPr>
          <a:lstStyle/>
          <a:p>
            <a:r>
              <a:rPr lang="en-US" b="1" dirty="0">
                <a:latin typeface="+mn-lt"/>
              </a:rPr>
              <a:t>Module 1: Welcome to AWS Academy Machine Learning Foundations </a:t>
            </a:r>
          </a:p>
        </p:txBody>
      </p:sp>
      <p:sp>
        <p:nvSpPr>
          <p:cNvPr id="2" name="Title 1"/>
          <p:cNvSpPr>
            <a:spLocks noGrp="1"/>
          </p:cNvSpPr>
          <p:nvPr>
            <p:ph type="title"/>
          </p:nvPr>
        </p:nvSpPr>
        <p:spPr/>
        <p:txBody>
          <a:bodyPr>
            <a:noAutofit/>
          </a:bodyPr>
          <a:lstStyle/>
          <a:p>
            <a:r>
              <a:rPr lang="en-US" sz="4000" dirty="0">
                <a:latin typeface="+mj-lt"/>
              </a:rPr>
              <a:t>Section 1: Course prerequisites and objectives </a:t>
            </a:r>
          </a:p>
        </p:txBody>
      </p:sp>
      <p:sp>
        <p:nvSpPr>
          <p:cNvPr id="4" name="Footer Placeholder 3">
            <a:extLst>
              <a:ext uri="{FF2B5EF4-FFF2-40B4-BE49-F238E27FC236}">
                <a16:creationId xmlns:a16="http://schemas.microsoft.com/office/drawing/2014/main" id="{FEBA7B1D-809F-314D-94A0-500C8C6DD3BE}"/>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dirty="0"/>
              <a:t>© 2020, Amazon Web Services, Inc. or its Affiliates. All rights reserved.</a:t>
            </a:r>
          </a:p>
        </p:txBody>
      </p:sp>
    </p:spTree>
    <p:custDataLst>
      <p:tags r:id="rId1"/>
    </p:custDataLst>
    <p:extLst>
      <p:ext uri="{BB962C8B-B14F-4D97-AF65-F5344CB8AC3E}">
        <p14:creationId xmlns:p14="http://schemas.microsoft.com/office/powerpoint/2010/main" val="16054212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Prerequisites</a:t>
            </a:r>
          </a:p>
        </p:txBody>
      </p:sp>
      <p:graphicFrame>
        <p:nvGraphicFramePr>
          <p:cNvPr id="3" name="Diagram 2" descr="Diagram of prerequisites for "/>
          <p:cNvGraphicFramePr/>
          <p:nvPr>
            <p:extLst/>
          </p:nvPr>
        </p:nvGraphicFramePr>
        <p:xfrm>
          <a:off x="419100" y="1564202"/>
          <a:ext cx="11772900" cy="43931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Footer Placeholder 5"/>
          <p:cNvSpPr>
            <a:spLocks noGrp="1"/>
          </p:cNvSpPr>
          <p:nvPr>
            <p:ph type="ftr" sz="quarter" idx="3"/>
          </p:nvPr>
        </p:nvSpPr>
        <p:spPr/>
        <p:txBody>
          <a:bodyPr/>
          <a:lstStyle/>
          <a:p>
            <a:r>
              <a:rPr lang="en-US"/>
              <a:t>© 2020, Amazon Web Services, Inc. or its Affiliates. All rights reserved.</a:t>
            </a:r>
            <a:endParaRPr lang="en-US" dirty="0"/>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A95138-A96E-2F42-A959-2EFD44FE4AB7}" type="slidenum">
              <a:rPr kumimoji="0" lang="en-US" sz="900" b="0" i="0" u="none" strike="noStrike" kern="1200" cap="none" spc="0" normalizeH="0" baseline="0" noProof="0" smtClean="0">
                <a:ln>
                  <a:noFill/>
                </a:ln>
                <a:solidFill>
                  <a:srgbClr val="000000">
                    <a:tint val="75000"/>
                  </a:srgbClr>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900" b="0" i="0" u="none" strike="noStrike" kern="1200" cap="none" spc="0" normalizeH="0" baseline="0" noProof="0" dirty="0">
              <a:ln>
                <a:noFill/>
              </a:ln>
              <a:solidFill>
                <a:srgbClr val="000000">
                  <a:tint val="75000"/>
                </a:srgbClr>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endParaRPr>
          </a:p>
        </p:txBody>
      </p:sp>
    </p:spTree>
    <p:custDataLst>
      <p:tags r:id="rId1"/>
    </p:custDataLst>
    <p:extLst>
      <p:ext uri="{BB962C8B-B14F-4D97-AF65-F5344CB8AC3E}">
        <p14:creationId xmlns:p14="http://schemas.microsoft.com/office/powerpoint/2010/main" val="3426394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475F8-369F-4F18-945D-B213AF0E080D}"/>
              </a:ext>
            </a:extLst>
          </p:cNvPr>
          <p:cNvSpPr>
            <a:spLocks noGrp="1"/>
          </p:cNvSpPr>
          <p:nvPr>
            <p:ph type="title"/>
          </p:nvPr>
        </p:nvSpPr>
        <p:spPr/>
        <p:txBody>
          <a:bodyPr/>
          <a:lstStyle/>
          <a:p>
            <a:r>
              <a:rPr lang="en-US" dirty="0"/>
              <a:t>Course objectives</a:t>
            </a:r>
          </a:p>
        </p:txBody>
      </p:sp>
      <p:sp>
        <p:nvSpPr>
          <p:cNvPr id="3" name="Content Placeholder 2">
            <a:extLst>
              <a:ext uri="{FF2B5EF4-FFF2-40B4-BE49-F238E27FC236}">
                <a16:creationId xmlns:a16="http://schemas.microsoft.com/office/drawing/2014/main" id="{079B1D66-0765-482D-B3D4-5746F792F2FA}"/>
              </a:ext>
            </a:extLst>
          </p:cNvPr>
          <p:cNvSpPr>
            <a:spLocks noGrp="1"/>
          </p:cNvSpPr>
          <p:nvPr>
            <p:ph idx="1"/>
          </p:nvPr>
        </p:nvSpPr>
        <p:spPr>
          <a:xfrm>
            <a:off x="419100" y="1528175"/>
            <a:ext cx="9464202" cy="4648788"/>
          </a:xfrm>
        </p:spPr>
        <p:txBody>
          <a:bodyPr/>
          <a:lstStyle/>
          <a:p>
            <a:pPr lvl="0"/>
            <a:r>
              <a:rPr lang="en-US" dirty="0"/>
              <a:t>Describe machine learning (ML)</a:t>
            </a:r>
          </a:p>
          <a:p>
            <a:pPr lvl="0"/>
            <a:r>
              <a:rPr lang="en-US" dirty="0"/>
              <a:t>Implement a machine learning pipeline using Amazon SageMaker</a:t>
            </a:r>
          </a:p>
          <a:p>
            <a:pPr lvl="0"/>
            <a:r>
              <a:rPr lang="en-US" dirty="0"/>
              <a:t>Use managed Amazon ML services for forecasting </a:t>
            </a:r>
          </a:p>
          <a:p>
            <a:pPr lvl="0"/>
            <a:r>
              <a:rPr lang="en-US" dirty="0"/>
              <a:t>Use managed Amazon ML services for computer vision</a:t>
            </a:r>
          </a:p>
          <a:p>
            <a:pPr lvl="0"/>
            <a:r>
              <a:rPr lang="en-US" dirty="0"/>
              <a:t>Use managed Amazon ML services for natural language processing</a:t>
            </a:r>
          </a:p>
          <a:p>
            <a:pPr lvl="0"/>
            <a:endParaRPr lang="en-US" dirty="0"/>
          </a:p>
          <a:p>
            <a:endParaRPr lang="en-US" dirty="0"/>
          </a:p>
        </p:txBody>
      </p:sp>
      <p:pic>
        <p:nvPicPr>
          <p:cNvPr id="7" name="Picture 6">
            <a:extLst>
              <a:ext uri="{FF2B5EF4-FFF2-40B4-BE49-F238E27FC236}">
                <a16:creationId xmlns:a16="http://schemas.microsoft.com/office/drawing/2014/main" id="{48CE5366-E3CE-40B5-A09F-6F2A67F6DE26}"/>
              </a:ext>
              <a:ext uri="{C183D7F6-B498-43B3-948B-1728B52AA6E4}">
                <adec:decorative xmlns:adec="http://schemas.microsoft.com/office/drawing/2017/decorative" val="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4285" t="3704" r="15488" b="3518"/>
          <a:stretch/>
        </p:blipFill>
        <p:spPr>
          <a:xfrm>
            <a:off x="10232899" y="4915520"/>
            <a:ext cx="1367007" cy="1805955"/>
          </a:xfrm>
          <a:prstGeom prst="rect">
            <a:avLst/>
          </a:prstGeom>
        </p:spPr>
      </p:pic>
      <p:sp>
        <p:nvSpPr>
          <p:cNvPr id="5" name="Footer Placeholder 4">
            <a:extLst>
              <a:ext uri="{FF2B5EF4-FFF2-40B4-BE49-F238E27FC236}">
                <a16:creationId xmlns:a16="http://schemas.microsoft.com/office/drawing/2014/main" id="{73F9EA0E-2CF0-4ADA-96EE-E35D5A09239F}"/>
              </a:ext>
            </a:extLst>
          </p:cNvPr>
          <p:cNvSpPr>
            <a:spLocks noGrp="1"/>
          </p:cNvSpPr>
          <p:nvPr>
            <p:ph type="ftr" sz="quarter" idx="3"/>
          </p:nvPr>
        </p:nvSpPr>
        <p:spPr/>
        <p:txBody>
          <a:bodyPr/>
          <a:lstStyle/>
          <a:p>
            <a:r>
              <a:rPr lang="en-US" dirty="0"/>
              <a:t>© 2020, Amazon Web Services, Inc. or its Affiliates. All rights reserved.</a:t>
            </a:r>
          </a:p>
        </p:txBody>
      </p:sp>
      <p:sp>
        <p:nvSpPr>
          <p:cNvPr id="6" name="Slide Number Placeholder 5">
            <a:extLst>
              <a:ext uri="{FF2B5EF4-FFF2-40B4-BE49-F238E27FC236}">
                <a16:creationId xmlns:a16="http://schemas.microsoft.com/office/drawing/2014/main" id="{201109F5-E9B5-4C8A-B3BA-E37C644425DA}"/>
              </a:ext>
            </a:extLst>
          </p:cNvPr>
          <p:cNvSpPr>
            <a:spLocks noGrp="1"/>
          </p:cNvSpPr>
          <p:nvPr>
            <p:ph type="sldNum" sz="quarter" idx="12"/>
          </p:nvPr>
        </p:nvSpPr>
        <p:spPr/>
        <p:txBody>
          <a:bodyPr/>
          <a:lstStyle/>
          <a:p>
            <a:fld id="{B6A95138-A96E-2F42-A959-2EFD44FE4AB7}" type="slidenum">
              <a:rPr lang="en-US" smtClean="0"/>
              <a:t>5</a:t>
            </a:fld>
            <a:endParaRPr lang="en-US" dirty="0"/>
          </a:p>
        </p:txBody>
      </p:sp>
    </p:spTree>
    <p:custDataLst>
      <p:tags r:id="rId1"/>
    </p:custDataLst>
    <p:extLst>
      <p:ext uri="{BB962C8B-B14F-4D97-AF65-F5344CB8AC3E}">
        <p14:creationId xmlns:p14="http://schemas.microsoft.com/office/powerpoint/2010/main" val="790458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outline</a:t>
            </a:r>
          </a:p>
        </p:txBody>
      </p:sp>
      <p:sp>
        <p:nvSpPr>
          <p:cNvPr id="5" name="Content Placeholder 4"/>
          <p:cNvSpPr>
            <a:spLocks noGrp="1"/>
          </p:cNvSpPr>
          <p:nvPr>
            <p:ph idx="1"/>
          </p:nvPr>
        </p:nvSpPr>
        <p:spPr>
          <a:xfrm>
            <a:off x="419100" y="1528175"/>
            <a:ext cx="5504688" cy="4648788"/>
          </a:xfrm>
        </p:spPr>
        <p:txBody>
          <a:bodyPr>
            <a:noAutofit/>
          </a:bodyPr>
          <a:lstStyle/>
          <a:p>
            <a:pPr marL="0" indent="0">
              <a:lnSpc>
                <a:spcPct val="100000"/>
              </a:lnSpc>
              <a:spcAft>
                <a:spcPts val="1000"/>
              </a:spcAft>
              <a:buNone/>
            </a:pPr>
            <a:r>
              <a:rPr lang="en-US" sz="2400" dirty="0">
                <a:latin typeface="Amazon Ember" panose="02000000000000000000" pitchFamily="2" charset="0"/>
                <a:ea typeface="Amazon Ember" panose="02000000000000000000" pitchFamily="2" charset="0"/>
              </a:rPr>
              <a:t>Module 1:</a:t>
            </a:r>
            <a:r>
              <a:rPr lang="en-US" sz="2400" b="1" dirty="0"/>
              <a:t> </a:t>
            </a:r>
            <a:r>
              <a:rPr lang="en-US" sz="2400" dirty="0"/>
              <a:t>Welcome to AWS Academy Machine Learning</a:t>
            </a:r>
          </a:p>
          <a:p>
            <a:pPr marL="0" indent="0">
              <a:lnSpc>
                <a:spcPct val="100000"/>
              </a:lnSpc>
              <a:spcAft>
                <a:spcPts val="1000"/>
              </a:spcAft>
              <a:buNone/>
            </a:pPr>
            <a:r>
              <a:rPr lang="en-US" sz="2400" dirty="0">
                <a:latin typeface="Amazon Ember" panose="02000000000000000000" pitchFamily="2" charset="0"/>
                <a:ea typeface="Amazon Ember" panose="02000000000000000000" pitchFamily="2" charset="0"/>
              </a:rPr>
              <a:t>Module 2: </a:t>
            </a:r>
            <a:r>
              <a:rPr lang="en-US" sz="2400" dirty="0"/>
              <a:t>Introducing Machine Learning</a:t>
            </a:r>
          </a:p>
          <a:p>
            <a:pPr marL="0" indent="0">
              <a:lnSpc>
                <a:spcPct val="100000"/>
              </a:lnSpc>
              <a:spcAft>
                <a:spcPts val="1000"/>
              </a:spcAft>
              <a:buNone/>
            </a:pPr>
            <a:r>
              <a:rPr lang="en-US" sz="2400" dirty="0">
                <a:latin typeface="Amazon Ember" panose="02000000000000000000" pitchFamily="2" charset="0"/>
                <a:ea typeface="Amazon Ember" panose="02000000000000000000" pitchFamily="2" charset="0"/>
              </a:rPr>
              <a:t>Module 3:</a:t>
            </a:r>
            <a:r>
              <a:rPr lang="en-US" sz="2400" dirty="0"/>
              <a:t> Implementing a Machine Learning Pipeline with Amazon SageMaker</a:t>
            </a:r>
          </a:p>
          <a:p>
            <a:pPr marL="0" indent="0">
              <a:lnSpc>
                <a:spcPct val="100000"/>
              </a:lnSpc>
              <a:spcAft>
                <a:spcPts val="1000"/>
              </a:spcAft>
              <a:buNone/>
            </a:pPr>
            <a:r>
              <a:rPr lang="en-US" sz="2400" dirty="0">
                <a:latin typeface="Amazon Ember" panose="02000000000000000000" pitchFamily="2" charset="0"/>
                <a:ea typeface="Amazon Ember" panose="02000000000000000000" pitchFamily="2" charset="0"/>
              </a:rPr>
              <a:t>Module 4: </a:t>
            </a:r>
            <a:r>
              <a:rPr lang="en-US" sz="2400" dirty="0"/>
              <a:t>Introducing Forecasting</a:t>
            </a:r>
          </a:p>
          <a:p>
            <a:pPr marL="0" indent="0">
              <a:lnSpc>
                <a:spcPct val="100000"/>
              </a:lnSpc>
              <a:spcAft>
                <a:spcPts val="1000"/>
              </a:spcAft>
              <a:buNone/>
            </a:pPr>
            <a:r>
              <a:rPr lang="en-US" sz="2400" dirty="0">
                <a:latin typeface="Amazon Ember" panose="02000000000000000000" pitchFamily="2" charset="0"/>
                <a:ea typeface="Amazon Ember" panose="02000000000000000000" pitchFamily="2" charset="0"/>
              </a:rPr>
              <a:t>Module 5: </a:t>
            </a:r>
            <a:r>
              <a:rPr lang="en-US" sz="2400" dirty="0"/>
              <a:t>Introducing Computer Vision</a:t>
            </a:r>
          </a:p>
        </p:txBody>
      </p:sp>
      <p:sp>
        <p:nvSpPr>
          <p:cNvPr id="7" name="Content Placeholder 6">
            <a:extLst>
              <a:ext uri="{FF2B5EF4-FFF2-40B4-BE49-F238E27FC236}">
                <a16:creationId xmlns:a16="http://schemas.microsoft.com/office/drawing/2014/main" id="{0E47C914-D7E4-AB43-875C-8EE9294950D6}"/>
              </a:ext>
            </a:extLst>
          </p:cNvPr>
          <p:cNvSpPr>
            <a:spLocks noGrp="1"/>
          </p:cNvSpPr>
          <p:nvPr>
            <p:ph idx="13"/>
          </p:nvPr>
        </p:nvSpPr>
        <p:spPr/>
        <p:txBody>
          <a:bodyPr/>
          <a:lstStyle/>
          <a:p>
            <a:pPr marL="0" indent="0">
              <a:lnSpc>
                <a:spcPct val="100000"/>
              </a:lnSpc>
              <a:spcAft>
                <a:spcPts val="1000"/>
              </a:spcAft>
              <a:buNone/>
            </a:pPr>
            <a:r>
              <a:rPr lang="en-US" sz="2400" dirty="0">
                <a:latin typeface="Amazon Ember" panose="02000000000000000000" pitchFamily="2" charset="0"/>
                <a:ea typeface="Amazon Ember" panose="02000000000000000000" pitchFamily="2" charset="0"/>
              </a:rPr>
              <a:t>Module 6:</a:t>
            </a:r>
            <a:r>
              <a:rPr lang="en-US" sz="2400" b="1" dirty="0"/>
              <a:t> </a:t>
            </a:r>
            <a:r>
              <a:rPr lang="en-US" sz="2400" dirty="0"/>
              <a:t>Introducing Natural Language Processing</a:t>
            </a:r>
          </a:p>
          <a:p>
            <a:pPr marL="0" indent="0">
              <a:lnSpc>
                <a:spcPct val="100000"/>
              </a:lnSpc>
              <a:spcAft>
                <a:spcPts val="1000"/>
              </a:spcAft>
              <a:buNone/>
            </a:pPr>
            <a:r>
              <a:rPr lang="en-US" sz="2400" dirty="0">
                <a:latin typeface="Amazon Ember" panose="02000000000000000000" pitchFamily="2" charset="0"/>
                <a:ea typeface="Amazon Ember" panose="02000000000000000000" pitchFamily="2" charset="0"/>
              </a:rPr>
              <a:t>Module 7:</a:t>
            </a:r>
            <a:r>
              <a:rPr lang="en-US" sz="2400" b="1" dirty="0"/>
              <a:t> </a:t>
            </a:r>
            <a:r>
              <a:rPr lang="en-US" sz="2400" dirty="0"/>
              <a:t>Course Summary</a:t>
            </a:r>
          </a:p>
        </p:txBody>
      </p:sp>
      <p:pic>
        <p:nvPicPr>
          <p:cNvPr id="6" name="Picture 5">
            <a:extLst>
              <a:ext uri="{FF2B5EF4-FFF2-40B4-BE49-F238E27FC236}">
                <a16:creationId xmlns:a16="http://schemas.microsoft.com/office/drawing/2014/main" id="{1A28DF46-5AE0-1342-8457-186DD309DD4F}"/>
              </a:ext>
              <a:ext uri="{C183D7F6-B498-43B3-948B-1728B52AA6E4}">
                <adec:decorative xmlns:adec="http://schemas.microsoft.com/office/drawing/2017/decorative" val="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676" t="12752" r="8995" b="12693"/>
          <a:stretch/>
        </p:blipFill>
        <p:spPr>
          <a:xfrm>
            <a:off x="9693600" y="5014913"/>
            <a:ext cx="1682899" cy="1523999"/>
          </a:xfrm>
          <a:prstGeom prst="rect">
            <a:avLst/>
          </a:prstGeom>
        </p:spPr>
      </p:pic>
      <p:sp>
        <p:nvSpPr>
          <p:cNvPr id="4" name="Footer Placeholder 3">
            <a:extLst>
              <a:ext uri="{FF2B5EF4-FFF2-40B4-BE49-F238E27FC236}">
                <a16:creationId xmlns:a16="http://schemas.microsoft.com/office/drawing/2014/main" id="{0F26EDA6-DD3D-A245-A593-278CBFBF544D}"/>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a:t>© 2020, Amazon Web Services, Inc. or its Affiliates. All rights reserved.</a:t>
            </a:r>
            <a:endParaRPr lang="en-US" dirty="0"/>
          </a:p>
        </p:txBody>
      </p:sp>
      <p:sp>
        <p:nvSpPr>
          <p:cNvPr id="3" name="Slide Number Placeholder 2">
            <a:extLst>
              <a:ext uri="{FF2B5EF4-FFF2-40B4-BE49-F238E27FC236}">
                <a16:creationId xmlns:a16="http://schemas.microsoft.com/office/drawing/2014/main" id="{6B04B869-F741-6A4D-8FEE-1F072157EF2A}"/>
              </a:ext>
              <a:ext uri="{C183D7F6-B498-43B3-948B-1728B52AA6E4}">
                <adec:decorative xmlns:adec="http://schemas.microsoft.com/office/drawing/2017/decorative" val="1"/>
              </a:ext>
            </a:extLst>
          </p:cNvPr>
          <p:cNvSpPr>
            <a:spLocks noGrp="1"/>
          </p:cNvSpPr>
          <p:nvPr>
            <p:ph type="sldNum" sz="quarter" idx="12"/>
          </p:nvPr>
        </p:nvSpPr>
        <p:spPr/>
        <p:txBody>
          <a:bodyPr/>
          <a:lstStyle/>
          <a:p>
            <a:fld id="{B6A95138-A96E-2F42-A959-2EFD44FE4AB7}" type="slidenum">
              <a:rPr lang="en-US" smtClean="0"/>
              <a:t>6</a:t>
            </a:fld>
            <a:endParaRPr lang="en-US" dirty="0"/>
          </a:p>
        </p:txBody>
      </p:sp>
    </p:spTree>
    <p:custDataLst>
      <p:tags r:id="rId1"/>
    </p:custDataLst>
    <p:extLst>
      <p:ext uri="{BB962C8B-B14F-4D97-AF65-F5344CB8AC3E}">
        <p14:creationId xmlns:p14="http://schemas.microsoft.com/office/powerpoint/2010/main" val="2666027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813" y="365125"/>
            <a:ext cx="9413823" cy="474119"/>
          </a:xfrm>
        </p:spPr>
        <p:txBody>
          <a:bodyPr/>
          <a:lstStyle/>
          <a:p>
            <a:r>
              <a:rPr lang="en-US" dirty="0"/>
              <a:t>Module 2: Introducing Machine Learning</a:t>
            </a:r>
          </a:p>
        </p:txBody>
      </p:sp>
      <p:sp>
        <p:nvSpPr>
          <p:cNvPr id="8" name="Content Placeholder 7">
            <a:extLst>
              <a:ext uri="{FF2B5EF4-FFF2-40B4-BE49-F238E27FC236}">
                <a16:creationId xmlns:a16="http://schemas.microsoft.com/office/drawing/2014/main" id="{4944588B-CDCB-074B-B4BB-F0C89AB768E5}"/>
              </a:ext>
            </a:extLst>
          </p:cNvPr>
          <p:cNvSpPr>
            <a:spLocks noGrp="1"/>
          </p:cNvSpPr>
          <p:nvPr>
            <p:ph idx="1"/>
          </p:nvPr>
        </p:nvSpPr>
        <p:spPr/>
        <p:txBody>
          <a:bodyPr/>
          <a:lstStyle/>
          <a:p>
            <a:pPr marL="0" indent="0">
              <a:buNone/>
            </a:pPr>
            <a:r>
              <a:rPr lang="en-US" sz="3200" dirty="0">
                <a:latin typeface="Amazon Ember" panose="02000000000000000000" pitchFamily="2" charset="0"/>
                <a:ea typeface="Amazon Ember" panose="02000000000000000000" pitchFamily="2" charset="0"/>
              </a:rPr>
              <a:t>Module sections:</a:t>
            </a:r>
          </a:p>
          <a:p>
            <a:pPr marL="514350" indent="-514350">
              <a:buFont typeface="+mj-lt"/>
              <a:buAutoNum type="arabicPeriod"/>
            </a:pPr>
            <a:r>
              <a:rPr lang="en-US" dirty="0"/>
              <a:t>What is machine learning?</a:t>
            </a:r>
          </a:p>
          <a:p>
            <a:pPr marL="514350" indent="-514350">
              <a:buFont typeface="+mj-lt"/>
              <a:buAutoNum type="arabicPeriod"/>
            </a:pPr>
            <a:r>
              <a:rPr lang="en-US" dirty="0"/>
              <a:t>Business problems that are solved with machine learning</a:t>
            </a:r>
          </a:p>
          <a:p>
            <a:pPr marL="514350" indent="-514350">
              <a:buFont typeface="+mj-lt"/>
              <a:buAutoNum type="arabicPeriod"/>
            </a:pPr>
            <a:r>
              <a:rPr lang="en-US" dirty="0"/>
              <a:t>Machine learning process</a:t>
            </a:r>
          </a:p>
          <a:p>
            <a:pPr marL="514350" indent="-514350">
              <a:buFont typeface="+mj-lt"/>
              <a:buAutoNum type="arabicPeriod"/>
            </a:pPr>
            <a:r>
              <a:rPr lang="en-US" dirty="0"/>
              <a:t>Machine learning tools overview</a:t>
            </a:r>
          </a:p>
          <a:p>
            <a:pPr marL="514350" indent="-514350">
              <a:buFont typeface="+mj-lt"/>
              <a:buAutoNum type="arabicPeriod"/>
            </a:pPr>
            <a:r>
              <a:rPr lang="en-US" dirty="0"/>
              <a:t>Machine learning challenges</a:t>
            </a:r>
          </a:p>
        </p:txBody>
      </p:sp>
      <p:pic>
        <p:nvPicPr>
          <p:cNvPr id="7" name="Graphic 6">
            <a:extLst>
              <a:ext uri="{FF2B5EF4-FFF2-40B4-BE49-F238E27FC236}">
                <a16:creationId xmlns:a16="http://schemas.microsoft.com/office/drawing/2014/main" id="{7D64BA70-DE9A-45BE-8F53-DB29FEC8BD09}"/>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15600" y="1554480"/>
            <a:ext cx="1097280" cy="1097280"/>
          </a:xfrm>
          <a:prstGeom prst="rect">
            <a:avLst/>
          </a:prstGeom>
        </p:spPr>
      </p:pic>
      <p:sp>
        <p:nvSpPr>
          <p:cNvPr id="6" name="Footer Placeholder 5">
            <a:extLst>
              <a:ext uri="{FF2B5EF4-FFF2-40B4-BE49-F238E27FC236}">
                <a16:creationId xmlns:a16="http://schemas.microsoft.com/office/drawing/2014/main" id="{C1F0066C-6BF9-8B4F-8094-E621FAD08F50}"/>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a:t>© 2020, Amazon Web Services, Inc. or its Affiliates. All rights reserved.</a:t>
            </a:r>
            <a:endParaRPr lang="en-US" dirty="0"/>
          </a:p>
        </p:txBody>
      </p:sp>
      <p:sp>
        <p:nvSpPr>
          <p:cNvPr id="5" name="Slide Number Placeholder 4">
            <a:extLst>
              <a:ext uri="{FF2B5EF4-FFF2-40B4-BE49-F238E27FC236}">
                <a16:creationId xmlns:a16="http://schemas.microsoft.com/office/drawing/2014/main" id="{49E37B48-993D-944A-ADAE-D84BA5B16E58}"/>
              </a:ext>
              <a:ext uri="{C183D7F6-B498-43B3-948B-1728B52AA6E4}">
                <adec:decorative xmlns:adec="http://schemas.microsoft.com/office/drawing/2017/decorative" val="1"/>
              </a:ext>
            </a:extLst>
          </p:cNvPr>
          <p:cNvSpPr>
            <a:spLocks noGrp="1"/>
          </p:cNvSpPr>
          <p:nvPr>
            <p:ph type="sldNum" sz="quarter" idx="12"/>
          </p:nvPr>
        </p:nvSpPr>
        <p:spPr/>
        <p:txBody>
          <a:bodyPr/>
          <a:lstStyle/>
          <a:p>
            <a:fld id="{B6A95138-A96E-2F42-A959-2EFD44FE4AB7}" type="slidenum">
              <a:rPr lang="en-US" smtClean="0"/>
              <a:pPr/>
              <a:t>7</a:t>
            </a:fld>
            <a:endParaRPr lang="en-US" dirty="0"/>
          </a:p>
        </p:txBody>
      </p:sp>
    </p:spTree>
    <p:custDataLst>
      <p:tags r:id="rId1"/>
    </p:custDataLst>
    <p:extLst>
      <p:ext uri="{BB962C8B-B14F-4D97-AF65-F5344CB8AC3E}">
        <p14:creationId xmlns:p14="http://schemas.microsoft.com/office/powerpoint/2010/main" val="3544763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263527"/>
            <a:ext cx="9520316" cy="779463"/>
          </a:xfrm>
        </p:spPr>
        <p:txBody>
          <a:bodyPr>
            <a:noAutofit/>
          </a:bodyPr>
          <a:lstStyle/>
          <a:p>
            <a:r>
              <a:rPr lang="en-US" sz="3600" dirty="0"/>
              <a:t>Module 3: Implementing a Machine Learning Pipeline with Amazon SageMaker</a:t>
            </a:r>
          </a:p>
        </p:txBody>
      </p:sp>
      <p:sp>
        <p:nvSpPr>
          <p:cNvPr id="8" name="Content Placeholder 7">
            <a:extLst>
              <a:ext uri="{FF2B5EF4-FFF2-40B4-BE49-F238E27FC236}">
                <a16:creationId xmlns:a16="http://schemas.microsoft.com/office/drawing/2014/main" id="{4711A507-D85E-B247-BD63-4240EE8282C2}"/>
              </a:ext>
            </a:extLst>
          </p:cNvPr>
          <p:cNvSpPr>
            <a:spLocks noGrp="1"/>
          </p:cNvSpPr>
          <p:nvPr>
            <p:ph idx="1"/>
          </p:nvPr>
        </p:nvSpPr>
        <p:spPr/>
        <p:txBody>
          <a:bodyPr/>
          <a:lstStyle/>
          <a:p>
            <a:pPr marL="0" indent="0">
              <a:buNone/>
            </a:pPr>
            <a:r>
              <a:rPr lang="en-US" sz="3200" dirty="0">
                <a:latin typeface="Amazon Ember" panose="02000000000000000000" pitchFamily="2" charset="0"/>
                <a:ea typeface="Amazon Ember" panose="02000000000000000000" pitchFamily="2" charset="0"/>
              </a:rPr>
              <a:t>Module sections:</a:t>
            </a:r>
          </a:p>
          <a:p>
            <a:pPr marL="514350" indent="-514350">
              <a:buFont typeface="+mj-lt"/>
              <a:buAutoNum type="arabicPeriod"/>
            </a:pPr>
            <a:r>
              <a:rPr lang="en-US" dirty="0"/>
              <a:t>Scenario introduction</a:t>
            </a:r>
          </a:p>
          <a:p>
            <a:pPr marL="514350" indent="-514350">
              <a:buFont typeface="+mj-lt"/>
              <a:buAutoNum type="arabicPeriod"/>
            </a:pPr>
            <a:r>
              <a:rPr lang="en-US" dirty="0"/>
              <a:t>Collecting and securing data</a:t>
            </a:r>
          </a:p>
          <a:p>
            <a:pPr marL="514350" indent="-514350">
              <a:buFont typeface="+mj-lt"/>
              <a:buAutoNum type="arabicPeriod"/>
            </a:pPr>
            <a:r>
              <a:rPr lang="en-US" dirty="0"/>
              <a:t>Evaluating your data</a:t>
            </a:r>
          </a:p>
          <a:p>
            <a:pPr marL="514350" indent="-514350">
              <a:buFont typeface="+mj-lt"/>
              <a:buAutoNum type="arabicPeriod"/>
            </a:pPr>
            <a:r>
              <a:rPr lang="en-US" dirty="0"/>
              <a:t>Feature engineering</a:t>
            </a:r>
          </a:p>
          <a:p>
            <a:pPr marL="514350" indent="-514350">
              <a:buFont typeface="+mj-lt"/>
              <a:buAutoNum type="arabicPeriod"/>
            </a:pPr>
            <a:r>
              <a:rPr lang="en-US" dirty="0"/>
              <a:t>Training</a:t>
            </a:r>
          </a:p>
          <a:p>
            <a:pPr marL="514350" indent="-514350">
              <a:buFont typeface="+mj-lt"/>
              <a:buAutoNum type="arabicPeriod"/>
            </a:pPr>
            <a:r>
              <a:rPr lang="en-US" dirty="0"/>
              <a:t>Hosting and using the model</a:t>
            </a:r>
          </a:p>
          <a:p>
            <a:pPr marL="514350" indent="-514350">
              <a:buFont typeface="+mj-lt"/>
              <a:buAutoNum type="arabicPeriod"/>
            </a:pPr>
            <a:r>
              <a:rPr lang="en-US" dirty="0"/>
              <a:t>Evaluating the accuracy of the model</a:t>
            </a:r>
          </a:p>
          <a:p>
            <a:pPr marL="514350" indent="-514350">
              <a:buFont typeface="+mj-lt"/>
              <a:buAutoNum type="arabicPeriod"/>
            </a:pPr>
            <a:r>
              <a:rPr lang="en-US" dirty="0"/>
              <a:t>Hyperparameter and model tuning</a:t>
            </a:r>
          </a:p>
        </p:txBody>
      </p:sp>
      <p:pic>
        <p:nvPicPr>
          <p:cNvPr id="7" name="Graphic 6">
            <a:extLst>
              <a:ext uri="{FF2B5EF4-FFF2-40B4-BE49-F238E27FC236}">
                <a16:creationId xmlns:a16="http://schemas.microsoft.com/office/drawing/2014/main" id="{AE3C7B18-7F57-4EB2-B5AB-14902EFE2F94}"/>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15600" y="1554480"/>
            <a:ext cx="1097280" cy="1097280"/>
          </a:xfrm>
          <a:prstGeom prst="rect">
            <a:avLst/>
          </a:prstGeom>
        </p:spPr>
      </p:pic>
      <p:sp>
        <p:nvSpPr>
          <p:cNvPr id="5" name="Footer Placeholder 4">
            <a:extLst>
              <a:ext uri="{FF2B5EF4-FFF2-40B4-BE49-F238E27FC236}">
                <a16:creationId xmlns:a16="http://schemas.microsoft.com/office/drawing/2014/main" id="{A866BD90-6786-4D4B-99E5-A051E3723609}"/>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a:t>© 2020, Amazon Web Services, Inc. or its Affiliates. All rights reserved.</a:t>
            </a:r>
            <a:endParaRPr lang="en-US" dirty="0"/>
          </a:p>
        </p:txBody>
      </p:sp>
      <p:sp>
        <p:nvSpPr>
          <p:cNvPr id="4" name="Slide Number Placeholder 3">
            <a:extLst>
              <a:ext uri="{FF2B5EF4-FFF2-40B4-BE49-F238E27FC236}">
                <a16:creationId xmlns:a16="http://schemas.microsoft.com/office/drawing/2014/main" id="{D9F3BA0B-5E68-B84E-889F-96C5987A0707}"/>
              </a:ext>
              <a:ext uri="{C183D7F6-B498-43B3-948B-1728B52AA6E4}">
                <adec:decorative xmlns:adec="http://schemas.microsoft.com/office/drawing/2017/decorative" val="1"/>
              </a:ext>
            </a:extLst>
          </p:cNvPr>
          <p:cNvSpPr>
            <a:spLocks noGrp="1"/>
          </p:cNvSpPr>
          <p:nvPr>
            <p:ph type="sldNum" sz="quarter" idx="12"/>
          </p:nvPr>
        </p:nvSpPr>
        <p:spPr/>
        <p:txBody>
          <a:bodyPr/>
          <a:lstStyle/>
          <a:p>
            <a:fld id="{B6A95138-A96E-2F42-A959-2EFD44FE4AB7}" type="slidenum">
              <a:rPr lang="en-US" smtClean="0"/>
              <a:t>8</a:t>
            </a:fld>
            <a:endParaRPr lang="en-US" dirty="0"/>
          </a:p>
        </p:txBody>
      </p:sp>
    </p:spTree>
    <p:custDataLst>
      <p:tags r:id="rId1"/>
    </p:custDataLst>
    <p:extLst>
      <p:ext uri="{BB962C8B-B14F-4D97-AF65-F5344CB8AC3E}">
        <p14:creationId xmlns:p14="http://schemas.microsoft.com/office/powerpoint/2010/main" val="3324977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539" y="263527"/>
            <a:ext cx="8905461" cy="779463"/>
          </a:xfrm>
        </p:spPr>
        <p:txBody>
          <a:bodyPr>
            <a:noAutofit/>
          </a:bodyPr>
          <a:lstStyle/>
          <a:p>
            <a:r>
              <a:rPr lang="en-US" sz="4000" dirty="0"/>
              <a:t>Module 4: </a:t>
            </a:r>
            <a:r>
              <a:rPr lang="en-US" dirty="0"/>
              <a:t>Introducing Forecasting</a:t>
            </a:r>
            <a:endParaRPr lang="en-US" sz="4000" dirty="0"/>
          </a:p>
        </p:txBody>
      </p:sp>
      <p:sp>
        <p:nvSpPr>
          <p:cNvPr id="7" name="Content Placeholder 6">
            <a:extLst>
              <a:ext uri="{FF2B5EF4-FFF2-40B4-BE49-F238E27FC236}">
                <a16:creationId xmlns:a16="http://schemas.microsoft.com/office/drawing/2014/main" id="{A2132D3D-56E5-CA49-AE8A-C99BAE9942E8}"/>
              </a:ext>
            </a:extLst>
          </p:cNvPr>
          <p:cNvSpPr>
            <a:spLocks noGrp="1"/>
          </p:cNvSpPr>
          <p:nvPr>
            <p:ph idx="1"/>
          </p:nvPr>
        </p:nvSpPr>
        <p:spPr/>
        <p:txBody>
          <a:bodyPr/>
          <a:lstStyle/>
          <a:p>
            <a:pPr marL="0" indent="0">
              <a:buNone/>
            </a:pPr>
            <a:r>
              <a:rPr lang="en-US" sz="3200" dirty="0">
                <a:latin typeface="Amazon Ember" panose="02000000000000000000" pitchFamily="2" charset="0"/>
                <a:ea typeface="Amazon Ember" panose="02000000000000000000" pitchFamily="2" charset="0"/>
              </a:rPr>
              <a:t>Module sections:</a:t>
            </a:r>
          </a:p>
          <a:p>
            <a:pPr marL="514350" indent="-514350">
              <a:buFont typeface="+mj-lt"/>
              <a:buAutoNum type="arabicPeriod"/>
            </a:pPr>
            <a:r>
              <a:rPr lang="en-US" dirty="0"/>
              <a:t>Forecasting overview</a:t>
            </a:r>
          </a:p>
          <a:p>
            <a:pPr marL="514350" indent="-514350">
              <a:buFont typeface="+mj-lt"/>
              <a:buAutoNum type="arabicPeriod"/>
            </a:pPr>
            <a:r>
              <a:rPr lang="en-US" dirty="0"/>
              <a:t>Processing time series data</a:t>
            </a:r>
          </a:p>
          <a:p>
            <a:pPr marL="514350" indent="-514350">
              <a:buFont typeface="+mj-lt"/>
              <a:buAutoNum type="arabicPeriod"/>
            </a:pPr>
            <a:r>
              <a:rPr lang="en-US" dirty="0"/>
              <a:t>Using Amazon Forecast</a:t>
            </a:r>
          </a:p>
          <a:p>
            <a:pPr marL="0" indent="0">
              <a:buNone/>
            </a:pPr>
            <a:endParaRPr lang="en-US" dirty="0"/>
          </a:p>
        </p:txBody>
      </p:sp>
      <p:pic>
        <p:nvPicPr>
          <p:cNvPr id="9" name="Graphic 8">
            <a:extLst>
              <a:ext uri="{FF2B5EF4-FFF2-40B4-BE49-F238E27FC236}">
                <a16:creationId xmlns:a16="http://schemas.microsoft.com/office/drawing/2014/main" id="{95F4A8FB-4FED-48AC-AFDF-B714BF568521}"/>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15600" y="1554480"/>
            <a:ext cx="1097280" cy="1097280"/>
          </a:xfrm>
          <a:prstGeom prst="rect">
            <a:avLst/>
          </a:prstGeom>
        </p:spPr>
      </p:pic>
      <p:sp>
        <p:nvSpPr>
          <p:cNvPr id="5" name="Footer Placeholder 4">
            <a:extLst>
              <a:ext uri="{FF2B5EF4-FFF2-40B4-BE49-F238E27FC236}">
                <a16:creationId xmlns:a16="http://schemas.microsoft.com/office/drawing/2014/main" id="{9316F10A-B75E-FB4B-BB2C-64C5527E155B}"/>
              </a:ext>
              <a:ext uri="{C183D7F6-B498-43B3-948B-1728B52AA6E4}">
                <adec:decorative xmlns:adec="http://schemas.microsoft.com/office/drawing/2017/decorative" val="1"/>
              </a:ext>
            </a:extLst>
          </p:cNvPr>
          <p:cNvSpPr>
            <a:spLocks noGrp="1"/>
          </p:cNvSpPr>
          <p:nvPr>
            <p:ph type="ftr" sz="quarter" idx="3"/>
          </p:nvPr>
        </p:nvSpPr>
        <p:spPr/>
        <p:txBody>
          <a:bodyPr/>
          <a:lstStyle/>
          <a:p>
            <a:r>
              <a:rPr lang="en-US" dirty="0"/>
              <a:t>© 2020, Amazon Web Services, Inc. or its Affiliates. All rights reserved.</a:t>
            </a:r>
          </a:p>
        </p:txBody>
      </p:sp>
      <p:sp>
        <p:nvSpPr>
          <p:cNvPr id="4" name="Slide Number Placeholder 3">
            <a:extLst>
              <a:ext uri="{FF2B5EF4-FFF2-40B4-BE49-F238E27FC236}">
                <a16:creationId xmlns:a16="http://schemas.microsoft.com/office/drawing/2014/main" id="{00259563-1726-3542-B98B-88FF6904ACDB}"/>
              </a:ext>
              <a:ext uri="{C183D7F6-B498-43B3-948B-1728B52AA6E4}">
                <adec:decorative xmlns:adec="http://schemas.microsoft.com/office/drawing/2017/decorative" val="1"/>
              </a:ext>
            </a:extLst>
          </p:cNvPr>
          <p:cNvSpPr>
            <a:spLocks noGrp="1"/>
          </p:cNvSpPr>
          <p:nvPr>
            <p:ph type="sldNum" sz="quarter" idx="12"/>
          </p:nvPr>
        </p:nvSpPr>
        <p:spPr/>
        <p:txBody>
          <a:bodyPr/>
          <a:lstStyle/>
          <a:p>
            <a:fld id="{B6A95138-A96E-2F42-A959-2EFD44FE4AB7}" type="slidenum">
              <a:rPr lang="en-US" smtClean="0"/>
              <a:t>9</a:t>
            </a:fld>
            <a:endParaRPr lang="en-US" dirty="0"/>
          </a:p>
        </p:txBody>
      </p:sp>
    </p:spTree>
    <p:custDataLst>
      <p:tags r:id="rId1"/>
    </p:custDataLst>
    <p:extLst>
      <p:ext uri="{BB962C8B-B14F-4D97-AF65-F5344CB8AC3E}">
        <p14:creationId xmlns:p14="http://schemas.microsoft.com/office/powerpoint/2010/main" val="405242728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qJFqUAbJ"/>
  <p:tag name="ARTICULATE_SLIDE_THUMBNAIL_REFRESH" val="1"/>
  <p:tag name="ARTICULATE_SLIDE_COUNT" val="35"/>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Training and Certification 1">
      <a:dk1>
        <a:srgbClr val="000000"/>
      </a:dk1>
      <a:lt1>
        <a:srgbClr val="FFFFFF"/>
      </a:lt1>
      <a:dk2>
        <a:srgbClr val="36C2B3"/>
      </a:dk2>
      <a:lt2>
        <a:srgbClr val="FFFFFF"/>
      </a:lt2>
      <a:accent1>
        <a:srgbClr val="232F3E"/>
      </a:accent1>
      <a:accent2>
        <a:srgbClr val="D5DBDB"/>
      </a:accent2>
      <a:accent3>
        <a:srgbClr val="36C2B3"/>
      </a:accent3>
      <a:accent4>
        <a:srgbClr val="1CC9F7"/>
      </a:accent4>
      <a:accent5>
        <a:srgbClr val="4D27AA"/>
      </a:accent5>
      <a:accent6>
        <a:srgbClr val="E617E6"/>
      </a:accent6>
      <a:hlink>
        <a:srgbClr val="1CC9F7"/>
      </a:hlink>
      <a:folHlink>
        <a:srgbClr val="232F3E"/>
      </a:folHlink>
    </a:clrScheme>
    <a:fontScheme name="Custom 1">
      <a:majorFont>
        <a:latin typeface="Amazon Ember Light"/>
        <a:ea typeface=""/>
        <a:cs typeface=""/>
      </a:majorFont>
      <a:minorFont>
        <a:latin typeface="Amazon Ember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sz="2800" dirty="0" err="1" smtClean="0">
            <a:latin typeface="Amazon Ember Light" panose="020B0403020204020204" pitchFamily="34" charset="0"/>
            <a:ea typeface="Amazon Ember Light" panose="020B0403020204020204" pitchFamily="34" charset="0"/>
            <a:cs typeface="Amazon Ember Light" panose="020B0403020204020204" pitchFamily="34" charset="0"/>
          </a:defRPr>
        </a:defPPr>
      </a:lstStyle>
    </a:txDef>
  </a:objectDefaults>
  <a:extraClrSchemeLst/>
  <a:extLst>
    <a:ext uri="{05A4C25C-085E-4340-85A3-A5531E510DB2}">
      <thm15:themeFamily xmlns:thm15="http://schemas.microsoft.com/office/thememl/2012/main" name="Academy-PPTX-Module-Template-2021-01-28.pptx" id="{D1E65016-86D4-42D6-9346-EF27920AFDFE}" vid="{22637D2E-DEA8-49C8-83A1-F4EB207F3DD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Academy-PPTX-Module-Template-2021-01-28</Template>
  <TotalTime>17</TotalTime>
  <Words>2449</Words>
  <Application>Microsoft Office PowerPoint</Application>
  <PresentationFormat>Widescreen</PresentationFormat>
  <Paragraphs>235</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Amazon Ember</vt:lpstr>
      <vt:lpstr>Amazon Ember Light</vt:lpstr>
      <vt:lpstr>Arial</vt:lpstr>
      <vt:lpstr>Calibri</vt:lpstr>
      <vt:lpstr>Lucida Console</vt:lpstr>
      <vt:lpstr>Office Theme</vt:lpstr>
      <vt:lpstr>Module 1: Welcome to AWS Academy Machine Learning Foundations</vt:lpstr>
      <vt:lpstr>Module objectives</vt:lpstr>
      <vt:lpstr>Section 1: Course prerequisites and objectives </vt:lpstr>
      <vt:lpstr>Prerequisites</vt:lpstr>
      <vt:lpstr>Course objectives</vt:lpstr>
      <vt:lpstr>Course outline</vt:lpstr>
      <vt:lpstr>Module 2: Introducing Machine Learning</vt:lpstr>
      <vt:lpstr>Module 3: Implementing a Machine Learning Pipeline with Amazon SageMaker</vt:lpstr>
      <vt:lpstr>Module 4: Introducing Forecasting</vt:lpstr>
      <vt:lpstr>Module 5: Introducing Computer Vision</vt:lpstr>
      <vt:lpstr>Module 6: Introducing Natural Language Processing</vt:lpstr>
      <vt:lpstr>Module 7: Course Summary</vt:lpstr>
      <vt:lpstr>Section 2: Machine learning job roles </vt:lpstr>
      <vt:lpstr>Data scientist role</vt:lpstr>
      <vt:lpstr>Machine learning engineer</vt:lpstr>
      <vt:lpstr>Applied science researcher</vt:lpstr>
      <vt:lpstr>Machine learning developer role</vt:lpstr>
      <vt:lpstr>Section 3: Resources, documentation, and whitepapers </vt:lpstr>
      <vt:lpstr>Resources and documentation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1: Welcome to AWS Academy Machine Learning Foundations</dc:title>
  <dc:creator>Freeman, Charles</dc:creator>
  <cp:keywords>v1.0</cp:keywords>
  <cp:lastModifiedBy>Freeman, Charles</cp:lastModifiedBy>
  <cp:revision>2</cp:revision>
  <cp:lastPrinted>2018-12-10T23:37:28Z</cp:lastPrinted>
  <dcterms:created xsi:type="dcterms:W3CDTF">2021-06-21T14:11:57Z</dcterms:created>
  <dcterms:modified xsi:type="dcterms:W3CDTF">2021-06-21T14:28:58Z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373078B8-3778-4BED-93CE-B8FC9DC9BD60</vt:lpwstr>
  </property>
  <property fmtid="{D5CDD505-2E9C-101B-9397-08002B2CF9AE}" pid="3" name="ArticulatePath">
    <vt:lpwstr>NEW 2019_TO TEST</vt:lpwstr>
  </property>
</Properties>
</file>